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6" r:id="rId2"/>
    <p:sldId id="257" r:id="rId3"/>
    <p:sldId id="258" r:id="rId4"/>
    <p:sldId id="259" r:id="rId5"/>
    <p:sldId id="263" r:id="rId6"/>
    <p:sldId id="260" r:id="rId7"/>
    <p:sldId id="262" r:id="rId8"/>
    <p:sldId id="273" r:id="rId9"/>
    <p:sldId id="274" r:id="rId10"/>
    <p:sldId id="272" r:id="rId11"/>
    <p:sldId id="264" r:id="rId12"/>
    <p:sldId id="271" r:id="rId13"/>
    <p:sldId id="265" r:id="rId14"/>
    <p:sldId id="266" r:id="rId15"/>
    <p:sldId id="267" r:id="rId16"/>
    <p:sldId id="269" r:id="rId17"/>
    <p:sldId id="268" r:id="rId1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01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9891E5-C4CD-5A48-A073-7B712A32BE2B}" v="21" dt="2023-02-02T05:18:18.124"/>
    <p1510:client id="{AD3851FA-6034-407E-AF85-0168FC76CC9A}" v="82" dt="2023-02-01T14:55:27.5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62" autoAdjust="0"/>
    <p:restoredTop sz="81605" autoAdjust="0"/>
  </p:normalViewPr>
  <p:slideViewPr>
    <p:cSldViewPr snapToGrid="0">
      <p:cViewPr>
        <p:scale>
          <a:sx n="88" d="100"/>
          <a:sy n="88" d="100"/>
        </p:scale>
        <p:origin x="1096" y="144"/>
      </p:cViewPr>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MEHARA SOMA" userId="de0e6c4f-81e0-487f-a291-550c4b34c9fa" providerId="ADAL" clId="{F8AB359B-5BC3-4F68-8146-78861780E16D}"/>
    <pc:docChg chg="undo redo custSel addSld delSld modSld">
      <pc:chgData name="UMEHARA SOMA" userId="de0e6c4f-81e0-487f-a291-550c4b34c9fa" providerId="ADAL" clId="{F8AB359B-5BC3-4F68-8146-78861780E16D}" dt="2022-12-20T21:33:35.459" v="12627" actId="20577"/>
      <pc:docMkLst>
        <pc:docMk/>
      </pc:docMkLst>
      <pc:sldChg chg="modSp mod modNotesTx">
        <pc:chgData name="UMEHARA SOMA" userId="de0e6c4f-81e0-487f-a291-550c4b34c9fa" providerId="ADAL" clId="{F8AB359B-5BC3-4F68-8146-78861780E16D}" dt="2022-12-20T20:52:43.912" v="7907" actId="20577"/>
        <pc:sldMkLst>
          <pc:docMk/>
          <pc:sldMk cId="2222445369" sldId="257"/>
        </pc:sldMkLst>
        <pc:spChg chg="mod">
          <ac:chgData name="UMEHARA SOMA" userId="de0e6c4f-81e0-487f-a291-550c4b34c9fa" providerId="ADAL" clId="{F8AB359B-5BC3-4F68-8146-78861780E16D}" dt="2022-12-20T20:51:20.574" v="7642" actId="20577"/>
          <ac:spMkLst>
            <pc:docMk/>
            <pc:sldMk cId="2222445369" sldId="257"/>
            <ac:spMk id="3" creationId="{536E76BD-06FC-1629-FBF5-0ED6162A648B}"/>
          </ac:spMkLst>
        </pc:spChg>
      </pc:sldChg>
      <pc:sldChg chg="modNotesTx">
        <pc:chgData name="UMEHARA SOMA" userId="de0e6c4f-81e0-487f-a291-550c4b34c9fa" providerId="ADAL" clId="{F8AB359B-5BC3-4F68-8146-78861780E16D}" dt="2022-12-20T20:56:07.943" v="8527" actId="20577"/>
        <pc:sldMkLst>
          <pc:docMk/>
          <pc:sldMk cId="2177590569" sldId="258"/>
        </pc:sldMkLst>
      </pc:sldChg>
      <pc:sldChg chg="addSp delSp modSp mod modNotesTx">
        <pc:chgData name="UMEHARA SOMA" userId="de0e6c4f-81e0-487f-a291-550c4b34c9fa" providerId="ADAL" clId="{F8AB359B-5BC3-4F68-8146-78861780E16D}" dt="2022-12-20T21:00:00.058" v="9227" actId="20577"/>
        <pc:sldMkLst>
          <pc:docMk/>
          <pc:sldMk cId="972946705" sldId="259"/>
        </pc:sldMkLst>
        <pc:spChg chg="mod">
          <ac:chgData name="UMEHARA SOMA" userId="de0e6c4f-81e0-487f-a291-550c4b34c9fa" providerId="ADAL" clId="{F8AB359B-5BC3-4F68-8146-78861780E16D}" dt="2022-12-20T18:09:33.237" v="28" actId="1076"/>
          <ac:spMkLst>
            <pc:docMk/>
            <pc:sldMk cId="972946705" sldId="259"/>
            <ac:spMk id="12" creationId="{1DF313CE-04CC-F3D9-F30D-F4F6C622F124}"/>
          </ac:spMkLst>
        </pc:spChg>
        <pc:spChg chg="mod">
          <ac:chgData name="UMEHARA SOMA" userId="de0e6c4f-81e0-487f-a291-550c4b34c9fa" providerId="ADAL" clId="{F8AB359B-5BC3-4F68-8146-78861780E16D}" dt="2022-12-20T18:11:37.065" v="66" actId="14100"/>
          <ac:spMkLst>
            <pc:docMk/>
            <pc:sldMk cId="972946705" sldId="259"/>
            <ac:spMk id="14" creationId="{3E8BFD51-1A6F-5223-2186-415288E20171}"/>
          </ac:spMkLst>
        </pc:spChg>
        <pc:spChg chg="mod">
          <ac:chgData name="UMEHARA SOMA" userId="de0e6c4f-81e0-487f-a291-550c4b34c9fa" providerId="ADAL" clId="{F8AB359B-5BC3-4F68-8146-78861780E16D}" dt="2022-12-20T18:12:31.919" v="102" actId="20577"/>
          <ac:spMkLst>
            <pc:docMk/>
            <pc:sldMk cId="972946705" sldId="259"/>
            <ac:spMk id="15" creationId="{9E662CFB-4E60-C2EF-7619-B6C31B861192}"/>
          </ac:spMkLst>
        </pc:spChg>
        <pc:spChg chg="add mod">
          <ac:chgData name="UMEHARA SOMA" userId="de0e6c4f-81e0-487f-a291-550c4b34c9fa" providerId="ADAL" clId="{F8AB359B-5BC3-4F68-8146-78861780E16D}" dt="2022-12-20T18:08:41.417" v="13" actId="208"/>
          <ac:spMkLst>
            <pc:docMk/>
            <pc:sldMk cId="972946705" sldId="259"/>
            <ac:spMk id="27" creationId="{B787938F-85E9-8C6C-C259-7ABB707FD454}"/>
          </ac:spMkLst>
        </pc:spChg>
        <pc:spChg chg="add mod">
          <ac:chgData name="UMEHARA SOMA" userId="de0e6c4f-81e0-487f-a291-550c4b34c9fa" providerId="ADAL" clId="{F8AB359B-5BC3-4F68-8146-78861780E16D}" dt="2022-12-20T18:08:41.417" v="13" actId="208"/>
          <ac:spMkLst>
            <pc:docMk/>
            <pc:sldMk cId="972946705" sldId="259"/>
            <ac:spMk id="28" creationId="{3511BEE2-2A57-86FB-06C3-C4369A0E1262}"/>
          </ac:spMkLst>
        </pc:spChg>
        <pc:spChg chg="add mod">
          <ac:chgData name="UMEHARA SOMA" userId="de0e6c4f-81e0-487f-a291-550c4b34c9fa" providerId="ADAL" clId="{F8AB359B-5BC3-4F68-8146-78861780E16D}" dt="2022-12-20T18:08:41.417" v="13" actId="208"/>
          <ac:spMkLst>
            <pc:docMk/>
            <pc:sldMk cId="972946705" sldId="259"/>
            <ac:spMk id="29" creationId="{7FE7104C-43BE-5C4E-4DD3-F1D47CB120C5}"/>
          </ac:spMkLst>
        </pc:spChg>
        <pc:spChg chg="add mod">
          <ac:chgData name="UMEHARA SOMA" userId="de0e6c4f-81e0-487f-a291-550c4b34c9fa" providerId="ADAL" clId="{F8AB359B-5BC3-4F68-8146-78861780E16D}" dt="2022-12-20T18:08:41.417" v="13" actId="208"/>
          <ac:spMkLst>
            <pc:docMk/>
            <pc:sldMk cId="972946705" sldId="259"/>
            <ac:spMk id="30" creationId="{16093667-2DC0-183D-F1CB-81A29AE42060}"/>
          </ac:spMkLst>
        </pc:spChg>
        <pc:spChg chg="add mod">
          <ac:chgData name="UMEHARA SOMA" userId="de0e6c4f-81e0-487f-a291-550c4b34c9fa" providerId="ADAL" clId="{F8AB359B-5BC3-4F68-8146-78861780E16D}" dt="2022-12-20T18:08:41.417" v="13" actId="208"/>
          <ac:spMkLst>
            <pc:docMk/>
            <pc:sldMk cId="972946705" sldId="259"/>
            <ac:spMk id="31" creationId="{BF1D4534-4455-E101-AAC0-2F5C37F98673}"/>
          </ac:spMkLst>
        </pc:spChg>
        <pc:spChg chg="add mod">
          <ac:chgData name="UMEHARA SOMA" userId="de0e6c4f-81e0-487f-a291-550c4b34c9fa" providerId="ADAL" clId="{F8AB359B-5BC3-4F68-8146-78861780E16D}" dt="2022-12-20T18:09:28.925" v="26" actId="1076"/>
          <ac:spMkLst>
            <pc:docMk/>
            <pc:sldMk cId="972946705" sldId="259"/>
            <ac:spMk id="32" creationId="{0DF56C67-AC3F-6EB9-3AFA-A4C0822F852D}"/>
          </ac:spMkLst>
        </pc:spChg>
        <pc:spChg chg="add mod">
          <ac:chgData name="UMEHARA SOMA" userId="de0e6c4f-81e0-487f-a291-550c4b34c9fa" providerId="ADAL" clId="{F8AB359B-5BC3-4F68-8146-78861780E16D}" dt="2022-12-20T18:09:31.422" v="27" actId="1076"/>
          <ac:spMkLst>
            <pc:docMk/>
            <pc:sldMk cId="972946705" sldId="259"/>
            <ac:spMk id="33" creationId="{26B4C322-A106-EB78-3579-19F9DF2D84CD}"/>
          </ac:spMkLst>
        </pc:spChg>
        <pc:spChg chg="add del mod">
          <ac:chgData name="UMEHARA SOMA" userId="de0e6c4f-81e0-487f-a291-550c4b34c9fa" providerId="ADAL" clId="{F8AB359B-5BC3-4F68-8146-78861780E16D}" dt="2022-12-20T18:08:21.927" v="12" actId="478"/>
          <ac:spMkLst>
            <pc:docMk/>
            <pc:sldMk cId="972946705" sldId="259"/>
            <ac:spMk id="34" creationId="{6F0E9771-4459-9739-9202-50DDD0948F1E}"/>
          </ac:spMkLst>
        </pc:spChg>
        <pc:spChg chg="add mod">
          <ac:chgData name="UMEHARA SOMA" userId="de0e6c4f-81e0-487f-a291-550c4b34c9fa" providerId="ADAL" clId="{F8AB359B-5BC3-4F68-8146-78861780E16D}" dt="2022-12-20T18:09:52.993" v="37" actId="1076"/>
          <ac:spMkLst>
            <pc:docMk/>
            <pc:sldMk cId="972946705" sldId="259"/>
            <ac:spMk id="35" creationId="{1A1EFF82-28A1-6313-30A7-8679D9CFD284}"/>
          </ac:spMkLst>
        </pc:spChg>
        <pc:spChg chg="add mod">
          <ac:chgData name="UMEHARA SOMA" userId="de0e6c4f-81e0-487f-a291-550c4b34c9fa" providerId="ADAL" clId="{F8AB359B-5BC3-4F68-8146-78861780E16D}" dt="2022-12-20T18:09:18.372" v="25" actId="1076"/>
          <ac:spMkLst>
            <pc:docMk/>
            <pc:sldMk cId="972946705" sldId="259"/>
            <ac:spMk id="36" creationId="{54FB2E77-E68E-8D57-5491-FE79F6823E6E}"/>
          </ac:spMkLst>
        </pc:spChg>
        <pc:spChg chg="add mod">
          <ac:chgData name="UMEHARA SOMA" userId="de0e6c4f-81e0-487f-a291-550c4b34c9fa" providerId="ADAL" clId="{F8AB359B-5BC3-4F68-8146-78861780E16D}" dt="2022-12-20T18:09:42.305" v="32" actId="1076"/>
          <ac:spMkLst>
            <pc:docMk/>
            <pc:sldMk cId="972946705" sldId="259"/>
            <ac:spMk id="37" creationId="{67B5CEAC-1848-FC82-56DE-8E161D40F379}"/>
          </ac:spMkLst>
        </pc:spChg>
        <pc:spChg chg="add mod">
          <ac:chgData name="UMEHARA SOMA" userId="de0e6c4f-81e0-487f-a291-550c4b34c9fa" providerId="ADAL" clId="{F8AB359B-5BC3-4F68-8146-78861780E16D}" dt="2022-12-20T18:10:15.964" v="40" actId="1076"/>
          <ac:spMkLst>
            <pc:docMk/>
            <pc:sldMk cId="972946705" sldId="259"/>
            <ac:spMk id="38" creationId="{413738A3-A896-5D76-CD8B-C8837D8A72E2}"/>
          </ac:spMkLst>
        </pc:spChg>
        <pc:spChg chg="add mod">
          <ac:chgData name="UMEHARA SOMA" userId="de0e6c4f-81e0-487f-a291-550c4b34c9fa" providerId="ADAL" clId="{F8AB359B-5BC3-4F68-8146-78861780E16D}" dt="2022-12-20T18:11:00.583" v="56" actId="208"/>
          <ac:spMkLst>
            <pc:docMk/>
            <pc:sldMk cId="972946705" sldId="259"/>
            <ac:spMk id="39" creationId="{308573D7-2515-26F1-2C53-3BC76E828E7D}"/>
          </ac:spMkLst>
        </pc:spChg>
        <pc:spChg chg="add mod">
          <ac:chgData name="UMEHARA SOMA" userId="de0e6c4f-81e0-487f-a291-550c4b34c9fa" providerId="ADAL" clId="{F8AB359B-5BC3-4F68-8146-78861780E16D}" dt="2022-12-20T18:11:00.583" v="56" actId="208"/>
          <ac:spMkLst>
            <pc:docMk/>
            <pc:sldMk cId="972946705" sldId="259"/>
            <ac:spMk id="40" creationId="{EE7FD47F-7EE8-FE34-5BB8-2D75D977DD46}"/>
          </ac:spMkLst>
        </pc:spChg>
        <pc:spChg chg="add mod">
          <ac:chgData name="UMEHARA SOMA" userId="de0e6c4f-81e0-487f-a291-550c4b34c9fa" providerId="ADAL" clId="{F8AB359B-5BC3-4F68-8146-78861780E16D}" dt="2022-12-20T18:11:00.583" v="56" actId="208"/>
          <ac:spMkLst>
            <pc:docMk/>
            <pc:sldMk cId="972946705" sldId="259"/>
            <ac:spMk id="41" creationId="{BBD3041D-CB06-2BA1-D836-41A3EDCF202B}"/>
          </ac:spMkLst>
        </pc:spChg>
        <pc:spChg chg="add mod">
          <ac:chgData name="UMEHARA SOMA" userId="de0e6c4f-81e0-487f-a291-550c4b34c9fa" providerId="ADAL" clId="{F8AB359B-5BC3-4F68-8146-78861780E16D}" dt="2022-12-20T18:11:00.583" v="56" actId="208"/>
          <ac:spMkLst>
            <pc:docMk/>
            <pc:sldMk cId="972946705" sldId="259"/>
            <ac:spMk id="42" creationId="{DB3AA872-5C4B-A0BD-797D-787AA1D00330}"/>
          </ac:spMkLst>
        </pc:spChg>
        <pc:spChg chg="add mod">
          <ac:chgData name="UMEHARA SOMA" userId="de0e6c4f-81e0-487f-a291-550c4b34c9fa" providerId="ADAL" clId="{F8AB359B-5BC3-4F68-8146-78861780E16D}" dt="2022-12-20T18:11:00.583" v="56" actId="208"/>
          <ac:spMkLst>
            <pc:docMk/>
            <pc:sldMk cId="972946705" sldId="259"/>
            <ac:spMk id="43" creationId="{EFCA0793-43E6-3AC2-F7C4-6AD3308051E6}"/>
          </ac:spMkLst>
        </pc:spChg>
        <pc:spChg chg="add mod">
          <ac:chgData name="UMEHARA SOMA" userId="de0e6c4f-81e0-487f-a291-550c4b34c9fa" providerId="ADAL" clId="{F8AB359B-5BC3-4F68-8146-78861780E16D}" dt="2022-12-20T18:11:00.583" v="56" actId="208"/>
          <ac:spMkLst>
            <pc:docMk/>
            <pc:sldMk cId="972946705" sldId="259"/>
            <ac:spMk id="44" creationId="{4CE67ADB-DA9B-2030-290D-52B0E5AD3A3F}"/>
          </ac:spMkLst>
        </pc:spChg>
        <pc:spChg chg="add mod">
          <ac:chgData name="UMEHARA SOMA" userId="de0e6c4f-81e0-487f-a291-550c4b34c9fa" providerId="ADAL" clId="{F8AB359B-5BC3-4F68-8146-78861780E16D}" dt="2022-12-20T18:11:00.583" v="56" actId="208"/>
          <ac:spMkLst>
            <pc:docMk/>
            <pc:sldMk cId="972946705" sldId="259"/>
            <ac:spMk id="45" creationId="{A7DBC577-F77B-B3B7-667B-27C2B9483F76}"/>
          </ac:spMkLst>
        </pc:spChg>
        <pc:spChg chg="add mod">
          <ac:chgData name="UMEHARA SOMA" userId="de0e6c4f-81e0-487f-a291-550c4b34c9fa" providerId="ADAL" clId="{F8AB359B-5BC3-4F68-8146-78861780E16D}" dt="2022-12-20T18:11:39.532" v="67" actId="403"/>
          <ac:spMkLst>
            <pc:docMk/>
            <pc:sldMk cId="972946705" sldId="259"/>
            <ac:spMk id="46" creationId="{DD23FFA8-A374-9ADE-7E84-B519F374FCA7}"/>
          </ac:spMkLst>
        </pc:spChg>
        <pc:spChg chg="add mod">
          <ac:chgData name="UMEHARA SOMA" userId="de0e6c4f-81e0-487f-a291-550c4b34c9fa" providerId="ADAL" clId="{F8AB359B-5BC3-4F68-8146-78861780E16D}" dt="2022-12-20T18:11:16.067" v="60" actId="1076"/>
          <ac:spMkLst>
            <pc:docMk/>
            <pc:sldMk cId="972946705" sldId="259"/>
            <ac:spMk id="47" creationId="{922BD1E6-F310-8018-869A-1DEEC5C130BD}"/>
          </ac:spMkLst>
        </pc:spChg>
        <pc:spChg chg="add mod">
          <ac:chgData name="UMEHARA SOMA" userId="de0e6c4f-81e0-487f-a291-550c4b34c9fa" providerId="ADAL" clId="{F8AB359B-5BC3-4F68-8146-78861780E16D}" dt="2022-12-20T18:11:58.277" v="83" actId="1076"/>
          <ac:spMkLst>
            <pc:docMk/>
            <pc:sldMk cId="972946705" sldId="259"/>
            <ac:spMk id="48" creationId="{7FC3CB78-F989-C6AB-20A7-2B59F96A769B}"/>
          </ac:spMkLst>
        </pc:spChg>
      </pc:sldChg>
      <pc:sldChg chg="addSp delSp modSp new mod modNotesTx">
        <pc:chgData name="UMEHARA SOMA" userId="de0e6c4f-81e0-487f-a291-550c4b34c9fa" providerId="ADAL" clId="{F8AB359B-5BC3-4F68-8146-78861780E16D}" dt="2022-12-20T21:04:02.510" v="9949" actId="1076"/>
        <pc:sldMkLst>
          <pc:docMk/>
          <pc:sldMk cId="3589237572" sldId="260"/>
        </pc:sldMkLst>
        <pc:spChg chg="mod">
          <ac:chgData name="UMEHARA SOMA" userId="de0e6c4f-81e0-487f-a291-550c4b34c9fa" providerId="ADAL" clId="{F8AB359B-5BC3-4F68-8146-78861780E16D}" dt="2022-12-20T18:24:36.851" v="194" actId="20577"/>
          <ac:spMkLst>
            <pc:docMk/>
            <pc:sldMk cId="3589237572" sldId="260"/>
            <ac:spMk id="2" creationId="{81886249-339F-D7B7-EC5E-03D688313250}"/>
          </ac:spMkLst>
        </pc:spChg>
        <pc:spChg chg="mod">
          <ac:chgData name="UMEHARA SOMA" userId="de0e6c4f-81e0-487f-a291-550c4b34c9fa" providerId="ADAL" clId="{F8AB359B-5BC3-4F68-8146-78861780E16D}" dt="2022-12-20T18:28:59.529" v="440" actId="14100"/>
          <ac:spMkLst>
            <pc:docMk/>
            <pc:sldMk cId="3589237572" sldId="260"/>
            <ac:spMk id="3" creationId="{F54E8FF6-B67D-DC1D-9159-C1961CC1F492}"/>
          </ac:spMkLst>
        </pc:spChg>
        <pc:spChg chg="add mod">
          <ac:chgData name="UMEHARA SOMA" userId="de0e6c4f-81e0-487f-a291-550c4b34c9fa" providerId="ADAL" clId="{F8AB359B-5BC3-4F68-8146-78861780E16D}" dt="2022-12-20T21:03:46.788" v="9944" actId="164"/>
          <ac:spMkLst>
            <pc:docMk/>
            <pc:sldMk cId="3589237572" sldId="260"/>
            <ac:spMk id="4" creationId="{695DBEA3-7C78-9764-0518-909AF016B9B0}"/>
          </ac:spMkLst>
        </pc:spChg>
        <pc:spChg chg="add mod">
          <ac:chgData name="UMEHARA SOMA" userId="de0e6c4f-81e0-487f-a291-550c4b34c9fa" providerId="ADAL" clId="{F8AB359B-5BC3-4F68-8146-78861780E16D}" dt="2022-12-20T21:03:46.788" v="9944" actId="164"/>
          <ac:spMkLst>
            <pc:docMk/>
            <pc:sldMk cId="3589237572" sldId="260"/>
            <ac:spMk id="5" creationId="{58C0A773-BF47-EE68-5CCC-310C8F97CFED}"/>
          </ac:spMkLst>
        </pc:spChg>
        <pc:spChg chg="add mod">
          <ac:chgData name="UMEHARA SOMA" userId="de0e6c4f-81e0-487f-a291-550c4b34c9fa" providerId="ADAL" clId="{F8AB359B-5BC3-4F68-8146-78861780E16D}" dt="2022-12-20T21:03:46.788" v="9944" actId="164"/>
          <ac:spMkLst>
            <pc:docMk/>
            <pc:sldMk cId="3589237572" sldId="260"/>
            <ac:spMk id="6" creationId="{5D6DAEC6-DE24-54CA-BB7E-FE7EEEFBB26A}"/>
          </ac:spMkLst>
        </pc:spChg>
        <pc:spChg chg="add mod">
          <ac:chgData name="UMEHARA SOMA" userId="de0e6c4f-81e0-487f-a291-550c4b34c9fa" providerId="ADAL" clId="{F8AB359B-5BC3-4F68-8146-78861780E16D}" dt="2022-12-20T21:03:46.788" v="9944" actId="164"/>
          <ac:spMkLst>
            <pc:docMk/>
            <pc:sldMk cId="3589237572" sldId="260"/>
            <ac:spMk id="7" creationId="{22BA588C-A930-A35E-5E30-4C58E2CC29AA}"/>
          </ac:spMkLst>
        </pc:spChg>
        <pc:spChg chg="add mod">
          <ac:chgData name="UMEHARA SOMA" userId="de0e6c4f-81e0-487f-a291-550c4b34c9fa" providerId="ADAL" clId="{F8AB359B-5BC3-4F68-8146-78861780E16D}" dt="2022-12-20T21:03:46.788" v="9944" actId="164"/>
          <ac:spMkLst>
            <pc:docMk/>
            <pc:sldMk cId="3589237572" sldId="260"/>
            <ac:spMk id="8" creationId="{7DC60A1D-9E49-B36E-0BA6-F77A5BB74EBA}"/>
          </ac:spMkLst>
        </pc:spChg>
        <pc:spChg chg="add mod">
          <ac:chgData name="UMEHARA SOMA" userId="de0e6c4f-81e0-487f-a291-550c4b34c9fa" providerId="ADAL" clId="{F8AB359B-5BC3-4F68-8146-78861780E16D}" dt="2022-12-20T21:03:46.788" v="9944" actId="164"/>
          <ac:spMkLst>
            <pc:docMk/>
            <pc:sldMk cId="3589237572" sldId="260"/>
            <ac:spMk id="9" creationId="{3E4429A1-05E2-0BD3-0A08-973299C9E6DF}"/>
          </ac:spMkLst>
        </pc:spChg>
        <pc:spChg chg="add mod">
          <ac:chgData name="UMEHARA SOMA" userId="de0e6c4f-81e0-487f-a291-550c4b34c9fa" providerId="ADAL" clId="{F8AB359B-5BC3-4F68-8146-78861780E16D}" dt="2022-12-20T21:03:46.788" v="9944" actId="164"/>
          <ac:spMkLst>
            <pc:docMk/>
            <pc:sldMk cId="3589237572" sldId="260"/>
            <ac:spMk id="10" creationId="{C618C33C-BEE8-B461-93BE-04596AF0D4E3}"/>
          </ac:spMkLst>
        </pc:spChg>
        <pc:spChg chg="add mod">
          <ac:chgData name="UMEHARA SOMA" userId="de0e6c4f-81e0-487f-a291-550c4b34c9fa" providerId="ADAL" clId="{F8AB359B-5BC3-4F68-8146-78861780E16D}" dt="2022-12-20T21:03:46.788" v="9944" actId="164"/>
          <ac:spMkLst>
            <pc:docMk/>
            <pc:sldMk cId="3589237572" sldId="260"/>
            <ac:spMk id="11" creationId="{2B113A29-933F-1C61-B437-210DDFAF4B22}"/>
          </ac:spMkLst>
        </pc:spChg>
        <pc:spChg chg="add mod">
          <ac:chgData name="UMEHARA SOMA" userId="de0e6c4f-81e0-487f-a291-550c4b34c9fa" providerId="ADAL" clId="{F8AB359B-5BC3-4F68-8146-78861780E16D}" dt="2022-12-20T21:03:46.788" v="9944" actId="164"/>
          <ac:spMkLst>
            <pc:docMk/>
            <pc:sldMk cId="3589237572" sldId="260"/>
            <ac:spMk id="12" creationId="{3E4B6B6A-B2A5-1D56-74E4-66C32D331199}"/>
          </ac:spMkLst>
        </pc:spChg>
        <pc:spChg chg="add mod">
          <ac:chgData name="UMEHARA SOMA" userId="de0e6c4f-81e0-487f-a291-550c4b34c9fa" providerId="ADAL" clId="{F8AB359B-5BC3-4F68-8146-78861780E16D}" dt="2022-12-20T21:03:46.788" v="9944" actId="164"/>
          <ac:spMkLst>
            <pc:docMk/>
            <pc:sldMk cId="3589237572" sldId="260"/>
            <ac:spMk id="13" creationId="{3731BF44-CB06-44F8-9598-7E3D93C71CB5}"/>
          </ac:spMkLst>
        </pc:spChg>
        <pc:spChg chg="add mod">
          <ac:chgData name="UMEHARA SOMA" userId="de0e6c4f-81e0-487f-a291-550c4b34c9fa" providerId="ADAL" clId="{F8AB359B-5BC3-4F68-8146-78861780E16D}" dt="2022-12-20T21:03:57.490" v="9947" actId="14100"/>
          <ac:spMkLst>
            <pc:docMk/>
            <pc:sldMk cId="3589237572" sldId="260"/>
            <ac:spMk id="14" creationId="{70B3AE81-33BA-6723-FA24-9C9B899F2EE4}"/>
          </ac:spMkLst>
        </pc:spChg>
        <pc:spChg chg="add del mod">
          <ac:chgData name="UMEHARA SOMA" userId="de0e6c4f-81e0-487f-a291-550c4b34c9fa" providerId="ADAL" clId="{F8AB359B-5BC3-4F68-8146-78861780E16D}" dt="2022-12-20T21:03:59.755" v="9948" actId="478"/>
          <ac:spMkLst>
            <pc:docMk/>
            <pc:sldMk cId="3589237572" sldId="260"/>
            <ac:spMk id="15" creationId="{D10D7B1A-C152-E82C-B930-B6338F3B482C}"/>
          </ac:spMkLst>
        </pc:spChg>
        <pc:spChg chg="add mod">
          <ac:chgData name="UMEHARA SOMA" userId="de0e6c4f-81e0-487f-a291-550c4b34c9fa" providerId="ADAL" clId="{F8AB359B-5BC3-4F68-8146-78861780E16D}" dt="2022-12-20T21:03:46.788" v="9944" actId="164"/>
          <ac:spMkLst>
            <pc:docMk/>
            <pc:sldMk cId="3589237572" sldId="260"/>
            <ac:spMk id="16" creationId="{99812E08-8378-E7E3-BC59-D6C102B1B5F3}"/>
          </ac:spMkLst>
        </pc:spChg>
        <pc:spChg chg="add mod">
          <ac:chgData name="UMEHARA SOMA" userId="de0e6c4f-81e0-487f-a291-550c4b34c9fa" providerId="ADAL" clId="{F8AB359B-5BC3-4F68-8146-78861780E16D}" dt="2022-12-20T21:03:46.788" v="9944" actId="164"/>
          <ac:spMkLst>
            <pc:docMk/>
            <pc:sldMk cId="3589237572" sldId="260"/>
            <ac:spMk id="17" creationId="{AEEF9F6A-ABB4-8528-B701-14E6D190206A}"/>
          </ac:spMkLst>
        </pc:spChg>
        <pc:spChg chg="add mod">
          <ac:chgData name="UMEHARA SOMA" userId="de0e6c4f-81e0-487f-a291-550c4b34c9fa" providerId="ADAL" clId="{F8AB359B-5BC3-4F68-8146-78861780E16D}" dt="2022-12-20T21:03:46.788" v="9944" actId="164"/>
          <ac:spMkLst>
            <pc:docMk/>
            <pc:sldMk cId="3589237572" sldId="260"/>
            <ac:spMk id="18" creationId="{454D2C43-64FD-7C24-475C-16E3BE176964}"/>
          </ac:spMkLst>
        </pc:spChg>
        <pc:spChg chg="add mod">
          <ac:chgData name="UMEHARA SOMA" userId="de0e6c4f-81e0-487f-a291-550c4b34c9fa" providerId="ADAL" clId="{F8AB359B-5BC3-4F68-8146-78861780E16D}" dt="2022-12-20T21:03:46.788" v="9944" actId="164"/>
          <ac:spMkLst>
            <pc:docMk/>
            <pc:sldMk cId="3589237572" sldId="260"/>
            <ac:spMk id="19" creationId="{40119ED5-6C5D-D5A7-42A3-3741D780F55B}"/>
          </ac:spMkLst>
        </pc:spChg>
        <pc:spChg chg="add mod">
          <ac:chgData name="UMEHARA SOMA" userId="de0e6c4f-81e0-487f-a291-550c4b34c9fa" providerId="ADAL" clId="{F8AB359B-5BC3-4F68-8146-78861780E16D}" dt="2022-12-20T21:03:46.788" v="9944" actId="164"/>
          <ac:spMkLst>
            <pc:docMk/>
            <pc:sldMk cId="3589237572" sldId="260"/>
            <ac:spMk id="20" creationId="{8D87E46F-0E1A-67C7-DE24-9DEB5D807180}"/>
          </ac:spMkLst>
        </pc:spChg>
        <pc:spChg chg="add mod">
          <ac:chgData name="UMEHARA SOMA" userId="de0e6c4f-81e0-487f-a291-550c4b34c9fa" providerId="ADAL" clId="{F8AB359B-5BC3-4F68-8146-78861780E16D}" dt="2022-12-20T21:03:46.788" v="9944" actId="164"/>
          <ac:spMkLst>
            <pc:docMk/>
            <pc:sldMk cId="3589237572" sldId="260"/>
            <ac:spMk id="21" creationId="{271C2112-95BC-9256-913E-125E3C8010CB}"/>
          </ac:spMkLst>
        </pc:spChg>
        <pc:spChg chg="add mod">
          <ac:chgData name="UMEHARA SOMA" userId="de0e6c4f-81e0-487f-a291-550c4b34c9fa" providerId="ADAL" clId="{F8AB359B-5BC3-4F68-8146-78861780E16D}" dt="2022-12-20T21:03:46.788" v="9944" actId="164"/>
          <ac:spMkLst>
            <pc:docMk/>
            <pc:sldMk cId="3589237572" sldId="260"/>
            <ac:spMk id="22" creationId="{89FC6E95-7A30-538B-59D2-E431AA32DAD5}"/>
          </ac:spMkLst>
        </pc:spChg>
        <pc:spChg chg="add mod">
          <ac:chgData name="UMEHARA SOMA" userId="de0e6c4f-81e0-487f-a291-550c4b34c9fa" providerId="ADAL" clId="{F8AB359B-5BC3-4F68-8146-78861780E16D}" dt="2022-12-20T21:03:46.788" v="9944" actId="164"/>
          <ac:spMkLst>
            <pc:docMk/>
            <pc:sldMk cId="3589237572" sldId="260"/>
            <ac:spMk id="23" creationId="{622D2C4F-AD1D-307A-DAB1-A2B661AD158F}"/>
          </ac:spMkLst>
        </pc:spChg>
        <pc:spChg chg="add mod">
          <ac:chgData name="UMEHARA SOMA" userId="de0e6c4f-81e0-487f-a291-550c4b34c9fa" providerId="ADAL" clId="{F8AB359B-5BC3-4F68-8146-78861780E16D}" dt="2022-12-20T21:03:46.788" v="9944" actId="164"/>
          <ac:spMkLst>
            <pc:docMk/>
            <pc:sldMk cId="3589237572" sldId="260"/>
            <ac:spMk id="24" creationId="{F2665B49-8663-4D35-E8D8-9E1A1D79E190}"/>
          </ac:spMkLst>
        </pc:spChg>
        <pc:spChg chg="add mod">
          <ac:chgData name="UMEHARA SOMA" userId="de0e6c4f-81e0-487f-a291-550c4b34c9fa" providerId="ADAL" clId="{F8AB359B-5BC3-4F68-8146-78861780E16D}" dt="2022-12-20T21:03:46.788" v="9944" actId="164"/>
          <ac:spMkLst>
            <pc:docMk/>
            <pc:sldMk cId="3589237572" sldId="260"/>
            <ac:spMk id="25" creationId="{8AA1D07D-E0D3-4DFC-0E6C-47585D049C03}"/>
          </ac:spMkLst>
        </pc:spChg>
        <pc:spChg chg="add mod">
          <ac:chgData name="UMEHARA SOMA" userId="de0e6c4f-81e0-487f-a291-550c4b34c9fa" providerId="ADAL" clId="{F8AB359B-5BC3-4F68-8146-78861780E16D}" dt="2022-12-20T21:03:46.788" v="9944" actId="164"/>
          <ac:spMkLst>
            <pc:docMk/>
            <pc:sldMk cId="3589237572" sldId="260"/>
            <ac:spMk id="26" creationId="{3AD1BC06-285A-4015-837A-2744A47D0F80}"/>
          </ac:spMkLst>
        </pc:spChg>
        <pc:grpChg chg="add mod">
          <ac:chgData name="UMEHARA SOMA" userId="de0e6c4f-81e0-487f-a291-550c4b34c9fa" providerId="ADAL" clId="{F8AB359B-5BC3-4F68-8146-78861780E16D}" dt="2022-12-20T21:04:02.510" v="9949" actId="1076"/>
          <ac:grpSpMkLst>
            <pc:docMk/>
            <pc:sldMk cId="3589237572" sldId="260"/>
            <ac:grpSpMk id="27" creationId="{077BBBF5-A54D-F3DE-9418-DECF4E229DEF}"/>
          </ac:grpSpMkLst>
        </pc:grpChg>
      </pc:sldChg>
      <pc:sldChg chg="new del">
        <pc:chgData name="UMEHARA SOMA" userId="de0e6c4f-81e0-487f-a291-550c4b34c9fa" providerId="ADAL" clId="{F8AB359B-5BC3-4F68-8146-78861780E16D}" dt="2022-12-20T18:29:10.517" v="443" actId="47"/>
        <pc:sldMkLst>
          <pc:docMk/>
          <pc:sldMk cId="2037446505" sldId="261"/>
        </pc:sldMkLst>
      </pc:sldChg>
      <pc:sldChg chg="addSp modSp add mod modNotesTx">
        <pc:chgData name="UMEHARA SOMA" userId="de0e6c4f-81e0-487f-a291-550c4b34c9fa" providerId="ADAL" clId="{F8AB359B-5BC3-4F68-8146-78861780E16D}" dt="2022-12-20T21:05:38.696" v="10246" actId="20577"/>
        <pc:sldMkLst>
          <pc:docMk/>
          <pc:sldMk cId="4065520987" sldId="262"/>
        </pc:sldMkLst>
        <pc:spChg chg="mod">
          <ac:chgData name="UMEHARA SOMA" userId="de0e6c4f-81e0-487f-a291-550c4b34c9fa" providerId="ADAL" clId="{F8AB359B-5BC3-4F68-8146-78861780E16D}" dt="2022-12-20T18:29:20.960" v="455" actId="20577"/>
          <ac:spMkLst>
            <pc:docMk/>
            <pc:sldMk cId="4065520987" sldId="262"/>
            <ac:spMk id="2" creationId="{81886249-339F-D7B7-EC5E-03D688313250}"/>
          </ac:spMkLst>
        </pc:spChg>
        <pc:spChg chg="mod">
          <ac:chgData name="UMEHARA SOMA" userId="de0e6c4f-81e0-487f-a291-550c4b34c9fa" providerId="ADAL" clId="{F8AB359B-5BC3-4F68-8146-78861780E16D}" dt="2022-12-20T18:47:25.978" v="1416" actId="20577"/>
          <ac:spMkLst>
            <pc:docMk/>
            <pc:sldMk cId="4065520987" sldId="262"/>
            <ac:spMk id="3" creationId="{F54E8FF6-B67D-DC1D-9159-C1961CC1F492}"/>
          </ac:spMkLst>
        </pc:spChg>
        <pc:spChg chg="add mod">
          <ac:chgData name="UMEHARA SOMA" userId="de0e6c4f-81e0-487f-a291-550c4b34c9fa" providerId="ADAL" clId="{F8AB359B-5BC3-4F68-8146-78861780E16D}" dt="2022-12-20T18:46:46.101" v="1381" actId="14100"/>
          <ac:spMkLst>
            <pc:docMk/>
            <pc:sldMk cId="4065520987" sldId="262"/>
            <ac:spMk id="4" creationId="{CE1791BD-8A1E-D6C6-8208-4CB551E7E5CB}"/>
          </ac:spMkLst>
        </pc:spChg>
        <pc:spChg chg="add mod">
          <ac:chgData name="UMEHARA SOMA" userId="de0e6c4f-81e0-487f-a291-550c4b34c9fa" providerId="ADAL" clId="{F8AB359B-5BC3-4F68-8146-78861780E16D}" dt="2022-12-20T18:46:51.972" v="1382" actId="1076"/>
          <ac:spMkLst>
            <pc:docMk/>
            <pc:sldMk cId="4065520987" sldId="262"/>
            <ac:spMk id="5" creationId="{980D7758-569D-C7D4-0AFE-8629EA91DCD2}"/>
          </ac:spMkLst>
        </pc:spChg>
        <pc:spChg chg="add mod">
          <ac:chgData name="UMEHARA SOMA" userId="de0e6c4f-81e0-487f-a291-550c4b34c9fa" providerId="ADAL" clId="{F8AB359B-5BC3-4F68-8146-78861780E16D}" dt="2022-12-20T21:04:42.204" v="10037" actId="20577"/>
          <ac:spMkLst>
            <pc:docMk/>
            <pc:sldMk cId="4065520987" sldId="262"/>
            <ac:spMk id="6" creationId="{D567A8D6-F341-018C-6C1E-E80F8C6E0F4F}"/>
          </ac:spMkLst>
        </pc:spChg>
      </pc:sldChg>
      <pc:sldChg chg="modSp new mod modNotesTx">
        <pc:chgData name="UMEHARA SOMA" userId="de0e6c4f-81e0-487f-a291-550c4b34c9fa" providerId="ADAL" clId="{F8AB359B-5BC3-4F68-8146-78861780E16D}" dt="2022-12-20T21:33:35.459" v="12627" actId="20577"/>
        <pc:sldMkLst>
          <pc:docMk/>
          <pc:sldMk cId="1248643987" sldId="263"/>
        </pc:sldMkLst>
        <pc:spChg chg="mod">
          <ac:chgData name="UMEHARA SOMA" userId="de0e6c4f-81e0-487f-a291-550c4b34c9fa" providerId="ADAL" clId="{F8AB359B-5BC3-4F68-8146-78861780E16D}" dt="2022-12-20T20:37:27.524" v="6593" actId="20577"/>
          <ac:spMkLst>
            <pc:docMk/>
            <pc:sldMk cId="1248643987" sldId="263"/>
            <ac:spMk id="2" creationId="{B6CB73BE-5931-68B9-08AB-B721673430A6}"/>
          </ac:spMkLst>
        </pc:spChg>
        <pc:spChg chg="mod">
          <ac:chgData name="UMEHARA SOMA" userId="de0e6c4f-81e0-487f-a291-550c4b34c9fa" providerId="ADAL" clId="{F8AB359B-5BC3-4F68-8146-78861780E16D}" dt="2022-12-20T19:24:20.328" v="2475" actId="20577"/>
          <ac:spMkLst>
            <pc:docMk/>
            <pc:sldMk cId="1248643987" sldId="263"/>
            <ac:spMk id="3" creationId="{EAB14A10-1CBA-7948-06A4-B875F38E6C2B}"/>
          </ac:spMkLst>
        </pc:spChg>
      </pc:sldChg>
      <pc:sldChg chg="addSp delSp modSp new mod modNotesTx">
        <pc:chgData name="UMEHARA SOMA" userId="de0e6c4f-81e0-487f-a291-550c4b34c9fa" providerId="ADAL" clId="{F8AB359B-5BC3-4F68-8146-78861780E16D}" dt="2022-12-20T21:32:59.454" v="12616" actId="20577"/>
        <pc:sldMkLst>
          <pc:docMk/>
          <pc:sldMk cId="262954420" sldId="264"/>
        </pc:sldMkLst>
        <pc:spChg chg="mod">
          <ac:chgData name="UMEHARA SOMA" userId="de0e6c4f-81e0-487f-a291-550c4b34c9fa" providerId="ADAL" clId="{F8AB359B-5BC3-4F68-8146-78861780E16D}" dt="2022-12-20T19:32:48.780" v="2981" actId="20577"/>
          <ac:spMkLst>
            <pc:docMk/>
            <pc:sldMk cId="262954420" sldId="264"/>
            <ac:spMk id="2" creationId="{B48C342D-BDB0-39BF-7894-EDE2F1A2E7F8}"/>
          </ac:spMkLst>
        </pc:spChg>
        <pc:spChg chg="del mod">
          <ac:chgData name="UMEHARA SOMA" userId="de0e6c4f-81e0-487f-a291-550c4b34c9fa" providerId="ADAL" clId="{F8AB359B-5BC3-4F68-8146-78861780E16D}" dt="2022-12-20T19:12:57.481" v="1863"/>
          <ac:spMkLst>
            <pc:docMk/>
            <pc:sldMk cId="262954420" sldId="264"/>
            <ac:spMk id="3" creationId="{0E64A397-1059-20DA-6E63-A91EA11EA2C5}"/>
          </ac:spMkLst>
        </pc:spChg>
        <pc:spChg chg="add mod">
          <ac:chgData name="UMEHARA SOMA" userId="de0e6c4f-81e0-487f-a291-550c4b34c9fa" providerId="ADAL" clId="{F8AB359B-5BC3-4F68-8146-78861780E16D}" dt="2022-12-20T19:22:16.696" v="2314" actId="20577"/>
          <ac:spMkLst>
            <pc:docMk/>
            <pc:sldMk cId="262954420" sldId="264"/>
            <ac:spMk id="6" creationId="{94EF7308-4CA9-5B98-9270-15FF47C2BE79}"/>
          </ac:spMkLst>
        </pc:spChg>
        <pc:spChg chg="add del">
          <ac:chgData name="UMEHARA SOMA" userId="de0e6c4f-81e0-487f-a291-550c4b34c9fa" providerId="ADAL" clId="{F8AB359B-5BC3-4F68-8146-78861780E16D}" dt="2022-12-20T19:18:47.096" v="2066" actId="478"/>
          <ac:spMkLst>
            <pc:docMk/>
            <pc:sldMk cId="262954420" sldId="264"/>
            <ac:spMk id="7" creationId="{451B2D31-722B-4380-7529-8DE38C01A8E1}"/>
          </ac:spMkLst>
        </pc:spChg>
        <pc:spChg chg="add mod">
          <ac:chgData name="UMEHARA SOMA" userId="de0e6c4f-81e0-487f-a291-550c4b34c9fa" providerId="ADAL" clId="{F8AB359B-5BC3-4F68-8146-78861780E16D}" dt="2022-12-20T19:20:13.654" v="2093" actId="1076"/>
          <ac:spMkLst>
            <pc:docMk/>
            <pc:sldMk cId="262954420" sldId="264"/>
            <ac:spMk id="8" creationId="{A79EE37A-AE1A-1885-7C84-F491AA765486}"/>
          </ac:spMkLst>
        </pc:spChg>
        <pc:spChg chg="add mod">
          <ac:chgData name="UMEHARA SOMA" userId="de0e6c4f-81e0-487f-a291-550c4b34c9fa" providerId="ADAL" clId="{F8AB359B-5BC3-4F68-8146-78861780E16D}" dt="2022-12-20T21:32:18.629" v="12601" actId="1076"/>
          <ac:spMkLst>
            <pc:docMk/>
            <pc:sldMk cId="262954420" sldId="264"/>
            <ac:spMk id="9" creationId="{60610CCD-A72B-4F9F-8148-84998725853A}"/>
          </ac:spMkLst>
        </pc:spChg>
        <pc:spChg chg="add mod">
          <ac:chgData name="UMEHARA SOMA" userId="de0e6c4f-81e0-487f-a291-550c4b34c9fa" providerId="ADAL" clId="{F8AB359B-5BC3-4F68-8146-78861780E16D}" dt="2022-12-20T21:32:18.629" v="12601" actId="1076"/>
          <ac:spMkLst>
            <pc:docMk/>
            <pc:sldMk cId="262954420" sldId="264"/>
            <ac:spMk id="10" creationId="{96D7D5EB-D1E4-8132-BA06-10D660F935F8}"/>
          </ac:spMkLst>
        </pc:spChg>
        <pc:spChg chg="add del mod">
          <ac:chgData name="UMEHARA SOMA" userId="de0e6c4f-81e0-487f-a291-550c4b34c9fa" providerId="ADAL" clId="{F8AB359B-5BC3-4F68-8146-78861780E16D}" dt="2022-12-20T19:24:55.981" v="2485" actId="478"/>
          <ac:spMkLst>
            <pc:docMk/>
            <pc:sldMk cId="262954420" sldId="264"/>
            <ac:spMk id="11" creationId="{5D031AC9-B24D-9DD1-1BFB-441327DA7150}"/>
          </ac:spMkLst>
        </pc:spChg>
        <pc:spChg chg="add mod">
          <ac:chgData name="UMEHARA SOMA" userId="de0e6c4f-81e0-487f-a291-550c4b34c9fa" providerId="ADAL" clId="{F8AB359B-5BC3-4F68-8146-78861780E16D}" dt="2022-12-20T21:32:41.952" v="12606" actId="113"/>
          <ac:spMkLst>
            <pc:docMk/>
            <pc:sldMk cId="262954420" sldId="264"/>
            <ac:spMk id="12" creationId="{B6C0C913-4450-69F0-7158-EBA127D3BC8E}"/>
          </ac:spMkLst>
        </pc:spChg>
        <pc:picChg chg="add mod">
          <ac:chgData name="UMEHARA SOMA" userId="de0e6c4f-81e0-487f-a291-550c4b34c9fa" providerId="ADAL" clId="{F8AB359B-5BC3-4F68-8146-78861780E16D}" dt="2022-12-20T19:20:58.874" v="2110" actId="1076"/>
          <ac:picMkLst>
            <pc:docMk/>
            <pc:sldMk cId="262954420" sldId="264"/>
            <ac:picMk id="5" creationId="{2D1083C9-0FF7-386D-2350-E2D2ED1A1FFB}"/>
          </ac:picMkLst>
        </pc:picChg>
      </pc:sldChg>
      <pc:sldChg chg="addSp delSp modSp new mod modNotesTx">
        <pc:chgData name="UMEHARA SOMA" userId="de0e6c4f-81e0-487f-a291-550c4b34c9fa" providerId="ADAL" clId="{F8AB359B-5BC3-4F68-8146-78861780E16D}" dt="2022-12-20T19:54:43.640" v="3701" actId="20577"/>
        <pc:sldMkLst>
          <pc:docMk/>
          <pc:sldMk cId="2645231893" sldId="265"/>
        </pc:sldMkLst>
        <pc:spChg chg="del">
          <ac:chgData name="UMEHARA SOMA" userId="de0e6c4f-81e0-487f-a291-550c4b34c9fa" providerId="ADAL" clId="{F8AB359B-5BC3-4F68-8146-78861780E16D}" dt="2022-12-20T19:25:11.263" v="2487" actId="478"/>
          <ac:spMkLst>
            <pc:docMk/>
            <pc:sldMk cId="2645231893" sldId="265"/>
            <ac:spMk id="2" creationId="{7077D207-049C-5207-1517-4FBF6DE6EA32}"/>
          </ac:spMkLst>
        </pc:spChg>
        <pc:spChg chg="del mod">
          <ac:chgData name="UMEHARA SOMA" userId="de0e6c4f-81e0-487f-a291-550c4b34c9fa" providerId="ADAL" clId="{F8AB359B-5BC3-4F68-8146-78861780E16D}" dt="2022-12-20T19:27:15.666" v="2588" actId="478"/>
          <ac:spMkLst>
            <pc:docMk/>
            <pc:sldMk cId="2645231893" sldId="265"/>
            <ac:spMk id="3" creationId="{F073981A-ADC9-7561-4E0B-BD1DA1FDAB1C}"/>
          </ac:spMkLst>
        </pc:spChg>
        <pc:spChg chg="add mod">
          <ac:chgData name="UMEHARA SOMA" userId="de0e6c4f-81e0-487f-a291-550c4b34c9fa" providerId="ADAL" clId="{F8AB359B-5BC3-4F68-8146-78861780E16D}" dt="2022-12-20T19:33:25.789" v="3091" actId="20577"/>
          <ac:spMkLst>
            <pc:docMk/>
            <pc:sldMk cId="2645231893" sldId="265"/>
            <ac:spMk id="4" creationId="{3C03833B-0661-3E88-B8CD-BE025ECF46AA}"/>
          </ac:spMkLst>
        </pc:spChg>
        <pc:spChg chg="add mod">
          <ac:chgData name="UMEHARA SOMA" userId="de0e6c4f-81e0-487f-a291-550c4b34c9fa" providerId="ADAL" clId="{F8AB359B-5BC3-4F68-8146-78861780E16D}" dt="2022-12-20T19:52:30.916" v="3614" actId="1076"/>
          <ac:spMkLst>
            <pc:docMk/>
            <pc:sldMk cId="2645231893" sldId="265"/>
            <ac:spMk id="7" creationId="{C66CC94A-B29A-1D17-E355-7F9C12DD14DC}"/>
          </ac:spMkLst>
        </pc:spChg>
        <pc:spChg chg="add del mod">
          <ac:chgData name="UMEHARA SOMA" userId="de0e6c4f-81e0-487f-a291-550c4b34c9fa" providerId="ADAL" clId="{F8AB359B-5BC3-4F68-8146-78861780E16D}" dt="2022-12-20T19:51:04.484" v="3592" actId="478"/>
          <ac:spMkLst>
            <pc:docMk/>
            <pc:sldMk cId="2645231893" sldId="265"/>
            <ac:spMk id="10" creationId="{AD54386E-4BE6-1987-91E1-C79DDF122FBE}"/>
          </ac:spMkLst>
        </pc:spChg>
        <pc:spChg chg="add mod">
          <ac:chgData name="UMEHARA SOMA" userId="de0e6c4f-81e0-487f-a291-550c4b34c9fa" providerId="ADAL" clId="{F8AB359B-5BC3-4F68-8146-78861780E16D}" dt="2022-12-20T19:52:23.919" v="3612" actId="1076"/>
          <ac:spMkLst>
            <pc:docMk/>
            <pc:sldMk cId="2645231893" sldId="265"/>
            <ac:spMk id="15" creationId="{F9721CF4-3FE5-D6FE-9809-692ADDFF817F}"/>
          </ac:spMkLst>
        </pc:spChg>
        <pc:picChg chg="add mod">
          <ac:chgData name="UMEHARA SOMA" userId="de0e6c4f-81e0-487f-a291-550c4b34c9fa" providerId="ADAL" clId="{F8AB359B-5BC3-4F68-8146-78861780E16D}" dt="2022-12-20T19:52:28.296" v="3613" actId="1076"/>
          <ac:picMkLst>
            <pc:docMk/>
            <pc:sldMk cId="2645231893" sldId="265"/>
            <ac:picMk id="6" creationId="{F5DA336A-D1FE-46B2-DE1F-DD11B8DB35B9}"/>
          </ac:picMkLst>
        </pc:picChg>
        <pc:picChg chg="add del mod ord">
          <ac:chgData name="UMEHARA SOMA" userId="de0e6c4f-81e0-487f-a291-550c4b34c9fa" providerId="ADAL" clId="{F8AB359B-5BC3-4F68-8146-78861780E16D}" dt="2022-12-20T19:50:51.091" v="3588" actId="478"/>
          <ac:picMkLst>
            <pc:docMk/>
            <pc:sldMk cId="2645231893" sldId="265"/>
            <ac:picMk id="9" creationId="{445886B2-8D1A-CD13-D8A1-116EDB723C02}"/>
          </ac:picMkLst>
        </pc:picChg>
        <pc:picChg chg="add del mod">
          <ac:chgData name="UMEHARA SOMA" userId="de0e6c4f-81e0-487f-a291-550c4b34c9fa" providerId="ADAL" clId="{F8AB359B-5BC3-4F68-8146-78861780E16D}" dt="2022-12-20T19:46:58.722" v="3569" actId="478"/>
          <ac:picMkLst>
            <pc:docMk/>
            <pc:sldMk cId="2645231893" sldId="265"/>
            <ac:picMk id="12" creationId="{0393D924-038D-565B-FB7B-E48E8349AC91}"/>
          </ac:picMkLst>
        </pc:picChg>
        <pc:picChg chg="add mod ord">
          <ac:chgData name="UMEHARA SOMA" userId="de0e6c4f-81e0-487f-a291-550c4b34c9fa" providerId="ADAL" clId="{F8AB359B-5BC3-4F68-8146-78861780E16D}" dt="2022-12-20T19:52:11.020" v="3608" actId="1076"/>
          <ac:picMkLst>
            <pc:docMk/>
            <pc:sldMk cId="2645231893" sldId="265"/>
            <ac:picMk id="14" creationId="{C1EE225D-D688-2690-E46A-599611E83531}"/>
          </ac:picMkLst>
        </pc:picChg>
        <pc:picChg chg="add mod ord">
          <ac:chgData name="UMEHARA SOMA" userId="de0e6c4f-81e0-487f-a291-550c4b34c9fa" providerId="ADAL" clId="{F8AB359B-5BC3-4F68-8146-78861780E16D}" dt="2022-12-20T19:52:20.226" v="3611" actId="1076"/>
          <ac:picMkLst>
            <pc:docMk/>
            <pc:sldMk cId="2645231893" sldId="265"/>
            <ac:picMk id="17" creationId="{FA3A4A63-13EF-560C-75A0-F5478D1CC590}"/>
          </ac:picMkLst>
        </pc:picChg>
      </pc:sldChg>
      <pc:sldChg chg="addSp delSp modSp new mod modNotesTx">
        <pc:chgData name="UMEHARA SOMA" userId="de0e6c4f-81e0-487f-a291-550c4b34c9fa" providerId="ADAL" clId="{F8AB359B-5BC3-4F68-8146-78861780E16D}" dt="2022-12-20T20:23:02.538" v="5348" actId="20577"/>
        <pc:sldMkLst>
          <pc:docMk/>
          <pc:sldMk cId="246249921" sldId="266"/>
        </pc:sldMkLst>
        <pc:spChg chg="mod">
          <ac:chgData name="UMEHARA SOMA" userId="de0e6c4f-81e0-487f-a291-550c4b34c9fa" providerId="ADAL" clId="{F8AB359B-5BC3-4F68-8146-78861780E16D}" dt="2022-12-20T20:04:15.567" v="4376" actId="1076"/>
          <ac:spMkLst>
            <pc:docMk/>
            <pc:sldMk cId="246249921" sldId="266"/>
            <ac:spMk id="2" creationId="{213103E4-F2CB-97E4-35DA-1CDC66808C73}"/>
          </ac:spMkLst>
        </pc:spChg>
        <pc:spChg chg="del">
          <ac:chgData name="UMEHARA SOMA" userId="de0e6c4f-81e0-487f-a291-550c4b34c9fa" providerId="ADAL" clId="{F8AB359B-5BC3-4F68-8146-78861780E16D}" dt="2022-12-20T20:04:17.202" v="4377" actId="478"/>
          <ac:spMkLst>
            <pc:docMk/>
            <pc:sldMk cId="246249921" sldId="266"/>
            <ac:spMk id="3" creationId="{E9B0FA1F-73F2-DC8C-5F9D-FA24BB13C309}"/>
          </ac:spMkLst>
        </pc:spChg>
        <pc:spChg chg="add mod">
          <ac:chgData name="UMEHARA SOMA" userId="de0e6c4f-81e0-487f-a291-550c4b34c9fa" providerId="ADAL" clId="{F8AB359B-5BC3-4F68-8146-78861780E16D}" dt="2022-12-20T20:19:24.943" v="5030" actId="1076"/>
          <ac:spMkLst>
            <pc:docMk/>
            <pc:sldMk cId="246249921" sldId="266"/>
            <ac:spMk id="6" creationId="{524B424B-8450-8C95-3F67-9BD4EAF83F08}"/>
          </ac:spMkLst>
        </pc:spChg>
        <pc:spChg chg="add mod">
          <ac:chgData name="UMEHARA SOMA" userId="de0e6c4f-81e0-487f-a291-550c4b34c9fa" providerId="ADAL" clId="{F8AB359B-5BC3-4F68-8146-78861780E16D}" dt="2022-12-20T20:21:00.419" v="5062" actId="20577"/>
          <ac:spMkLst>
            <pc:docMk/>
            <pc:sldMk cId="246249921" sldId="266"/>
            <ac:spMk id="9" creationId="{48146ED4-57A5-718A-E9C2-F461DBCCDEF3}"/>
          </ac:spMkLst>
        </pc:spChg>
        <pc:picChg chg="add mod">
          <ac:chgData name="UMEHARA SOMA" userId="de0e6c4f-81e0-487f-a291-550c4b34c9fa" providerId="ADAL" clId="{F8AB359B-5BC3-4F68-8146-78861780E16D}" dt="2022-12-20T20:19:20.538" v="5029" actId="1076"/>
          <ac:picMkLst>
            <pc:docMk/>
            <pc:sldMk cId="246249921" sldId="266"/>
            <ac:picMk id="5" creationId="{19B21F73-F539-6036-4B5F-F796BC85081A}"/>
          </ac:picMkLst>
        </pc:picChg>
        <pc:picChg chg="add mod">
          <ac:chgData name="UMEHARA SOMA" userId="de0e6c4f-81e0-487f-a291-550c4b34c9fa" providerId="ADAL" clId="{F8AB359B-5BC3-4F68-8146-78861780E16D}" dt="2022-12-20T20:20:42.706" v="5037" actId="1076"/>
          <ac:picMkLst>
            <pc:docMk/>
            <pc:sldMk cId="246249921" sldId="266"/>
            <ac:picMk id="8" creationId="{596CDD6A-6796-57E1-FCD2-F3CDB7804948}"/>
          </ac:picMkLst>
        </pc:picChg>
      </pc:sldChg>
      <pc:sldChg chg="addSp delSp modSp new mod modNotesTx">
        <pc:chgData name="UMEHARA SOMA" userId="de0e6c4f-81e0-487f-a291-550c4b34c9fa" providerId="ADAL" clId="{F8AB359B-5BC3-4F68-8146-78861780E16D}" dt="2022-12-20T21:28:30.178" v="12443" actId="20577"/>
        <pc:sldMkLst>
          <pc:docMk/>
          <pc:sldMk cId="4131325994" sldId="267"/>
        </pc:sldMkLst>
        <pc:spChg chg="mod">
          <ac:chgData name="UMEHARA SOMA" userId="de0e6c4f-81e0-487f-a291-550c4b34c9fa" providerId="ADAL" clId="{F8AB359B-5BC3-4F68-8146-78861780E16D}" dt="2022-12-20T20:25:56.110" v="5563" actId="20577"/>
          <ac:spMkLst>
            <pc:docMk/>
            <pc:sldMk cId="4131325994" sldId="267"/>
            <ac:spMk id="2" creationId="{E862E593-6097-CB5B-D222-EB888639307C}"/>
          </ac:spMkLst>
        </pc:spChg>
        <pc:spChg chg="mod">
          <ac:chgData name="UMEHARA SOMA" userId="de0e6c4f-81e0-487f-a291-550c4b34c9fa" providerId="ADAL" clId="{F8AB359B-5BC3-4F68-8146-78861780E16D}" dt="2022-12-20T21:28:30.178" v="12443" actId="20577"/>
          <ac:spMkLst>
            <pc:docMk/>
            <pc:sldMk cId="4131325994" sldId="267"/>
            <ac:spMk id="3" creationId="{22655C37-8444-7094-42D0-778E52AB38EB}"/>
          </ac:spMkLst>
        </pc:spChg>
        <pc:picChg chg="add del mod">
          <ac:chgData name="UMEHARA SOMA" userId="de0e6c4f-81e0-487f-a291-550c4b34c9fa" providerId="ADAL" clId="{F8AB359B-5BC3-4F68-8146-78861780E16D}" dt="2022-12-20T20:33:40.343" v="6237" actId="478"/>
          <ac:picMkLst>
            <pc:docMk/>
            <pc:sldMk cId="4131325994" sldId="267"/>
            <ac:picMk id="4" creationId="{F4379142-12F9-7541-C4CB-2C5146431B2C}"/>
          </ac:picMkLst>
        </pc:picChg>
      </pc:sldChg>
      <pc:sldChg chg="modSp new del mod">
        <pc:chgData name="UMEHARA SOMA" userId="de0e6c4f-81e0-487f-a291-550c4b34c9fa" providerId="ADAL" clId="{F8AB359B-5BC3-4F68-8146-78861780E16D}" dt="2022-12-20T20:37:18.728" v="6580" actId="47"/>
        <pc:sldMkLst>
          <pc:docMk/>
          <pc:sldMk cId="74373061" sldId="268"/>
        </pc:sldMkLst>
        <pc:spChg chg="mod">
          <ac:chgData name="UMEHARA SOMA" userId="de0e6c4f-81e0-487f-a291-550c4b34c9fa" providerId="ADAL" clId="{F8AB359B-5BC3-4F68-8146-78861780E16D}" dt="2022-12-20T20:37:16.181" v="6579" actId="20577"/>
          <ac:spMkLst>
            <pc:docMk/>
            <pc:sldMk cId="74373061" sldId="268"/>
            <ac:spMk id="2" creationId="{CFD1372C-8C52-AEC9-42D1-10627AF6B425}"/>
          </ac:spMkLst>
        </pc:spChg>
      </pc:sldChg>
      <pc:sldChg chg="modSp new mod">
        <pc:chgData name="UMEHARA SOMA" userId="de0e6c4f-81e0-487f-a291-550c4b34c9fa" providerId="ADAL" clId="{F8AB359B-5BC3-4F68-8146-78861780E16D}" dt="2022-12-20T21:20:22.604" v="11114" actId="20577"/>
        <pc:sldMkLst>
          <pc:docMk/>
          <pc:sldMk cId="3286309505" sldId="268"/>
        </pc:sldMkLst>
        <pc:spChg chg="mod">
          <ac:chgData name="UMEHARA SOMA" userId="de0e6c4f-81e0-487f-a291-550c4b34c9fa" providerId="ADAL" clId="{F8AB359B-5BC3-4F68-8146-78861780E16D}" dt="2022-12-20T20:38:48.214" v="6763" actId="20577"/>
          <ac:spMkLst>
            <pc:docMk/>
            <pc:sldMk cId="3286309505" sldId="268"/>
            <ac:spMk id="2" creationId="{30EB44A6-B85B-1BF8-47CC-42EEF3F24485}"/>
          </ac:spMkLst>
        </pc:spChg>
        <pc:spChg chg="mod">
          <ac:chgData name="UMEHARA SOMA" userId="de0e6c4f-81e0-487f-a291-550c4b34c9fa" providerId="ADAL" clId="{F8AB359B-5BC3-4F68-8146-78861780E16D}" dt="2022-12-20T21:20:22.604" v="11114" actId="20577"/>
          <ac:spMkLst>
            <pc:docMk/>
            <pc:sldMk cId="3286309505" sldId="268"/>
            <ac:spMk id="3" creationId="{46BE0357-BBF8-EC9E-212F-55FA8145DE10}"/>
          </ac:spMkLst>
        </pc:spChg>
      </pc:sldChg>
      <pc:sldChg chg="modSp new del mod">
        <pc:chgData name="UMEHARA SOMA" userId="de0e6c4f-81e0-487f-a291-550c4b34c9fa" providerId="ADAL" clId="{F8AB359B-5BC3-4F68-8146-78861780E16D}" dt="2022-12-20T20:42:16.121" v="7070" actId="47"/>
        <pc:sldMkLst>
          <pc:docMk/>
          <pc:sldMk cId="1080036011" sldId="269"/>
        </pc:sldMkLst>
        <pc:spChg chg="mod">
          <ac:chgData name="UMEHARA SOMA" userId="de0e6c4f-81e0-487f-a291-550c4b34c9fa" providerId="ADAL" clId="{F8AB359B-5BC3-4F68-8146-78861780E16D}" dt="2022-12-20T20:41:44.363" v="7034" actId="20577"/>
          <ac:spMkLst>
            <pc:docMk/>
            <pc:sldMk cId="1080036011" sldId="269"/>
            <ac:spMk id="2" creationId="{68701172-910F-1898-F5CA-5445F8CFC456}"/>
          </ac:spMkLst>
        </pc:spChg>
        <pc:spChg chg="mod">
          <ac:chgData name="UMEHARA SOMA" userId="de0e6c4f-81e0-487f-a291-550c4b34c9fa" providerId="ADAL" clId="{F8AB359B-5BC3-4F68-8146-78861780E16D}" dt="2022-12-20T20:41:57.940" v="7069" actId="20577"/>
          <ac:spMkLst>
            <pc:docMk/>
            <pc:sldMk cId="1080036011" sldId="269"/>
            <ac:spMk id="3" creationId="{FFE032C8-D0A3-508A-143A-9BB24355F30A}"/>
          </ac:spMkLst>
        </pc:spChg>
      </pc:sldChg>
    </pc:docChg>
  </pc:docChgLst>
  <pc:docChgLst>
    <pc:chgData name="UMEHARA SOMA" userId="de0e6c4f-81e0-487f-a291-550c4b34c9fa" providerId="ADAL" clId="{AD3851FA-6034-407E-AF85-0168FC76CC9A}"/>
    <pc:docChg chg="undo custSel addSld delSld modSld sldOrd modShowInfo">
      <pc:chgData name="UMEHARA SOMA" userId="de0e6c4f-81e0-487f-a291-550c4b34c9fa" providerId="ADAL" clId="{AD3851FA-6034-407E-AF85-0168FC76CC9A}" dt="2023-02-01T15:07:52.781" v="8814" actId="20577"/>
      <pc:docMkLst>
        <pc:docMk/>
      </pc:docMkLst>
      <pc:sldChg chg="modSp mod">
        <pc:chgData name="UMEHARA SOMA" userId="de0e6c4f-81e0-487f-a291-550c4b34c9fa" providerId="ADAL" clId="{AD3851FA-6034-407E-AF85-0168FC76CC9A}" dt="2023-01-29T14:51:53.573" v="155" actId="20577"/>
        <pc:sldMkLst>
          <pc:docMk/>
          <pc:sldMk cId="427933920" sldId="256"/>
        </pc:sldMkLst>
        <pc:spChg chg="mod">
          <ac:chgData name="UMEHARA SOMA" userId="de0e6c4f-81e0-487f-a291-550c4b34c9fa" providerId="ADAL" clId="{AD3851FA-6034-407E-AF85-0168FC76CC9A}" dt="2023-01-29T14:51:53.573" v="155" actId="20577"/>
          <ac:spMkLst>
            <pc:docMk/>
            <pc:sldMk cId="427933920" sldId="256"/>
            <ac:spMk id="2" creationId="{49843B1F-28EE-A13F-57BE-21C92F53A890}"/>
          </ac:spMkLst>
        </pc:spChg>
      </pc:sldChg>
      <pc:sldChg chg="modSp mod modNotesTx">
        <pc:chgData name="UMEHARA SOMA" userId="de0e6c4f-81e0-487f-a291-550c4b34c9fa" providerId="ADAL" clId="{AD3851FA-6034-407E-AF85-0168FC76CC9A}" dt="2023-01-29T19:05:05.302" v="6556" actId="20577"/>
        <pc:sldMkLst>
          <pc:docMk/>
          <pc:sldMk cId="2222445369" sldId="257"/>
        </pc:sldMkLst>
        <pc:spChg chg="mod">
          <ac:chgData name="UMEHARA SOMA" userId="de0e6c4f-81e0-487f-a291-550c4b34c9fa" providerId="ADAL" clId="{AD3851FA-6034-407E-AF85-0168FC76CC9A}" dt="2023-01-29T18:38:21.657" v="5654" actId="20577"/>
          <ac:spMkLst>
            <pc:docMk/>
            <pc:sldMk cId="2222445369" sldId="257"/>
            <ac:spMk id="2" creationId="{FCFC46AB-BB5C-949A-8716-3E7EA5562D21}"/>
          </ac:spMkLst>
        </pc:spChg>
      </pc:sldChg>
      <pc:sldChg chg="delSp modSp mod modNotesTx">
        <pc:chgData name="UMEHARA SOMA" userId="de0e6c4f-81e0-487f-a291-550c4b34c9fa" providerId="ADAL" clId="{AD3851FA-6034-407E-AF85-0168FC76CC9A}" dt="2023-01-29T19:06:47.607" v="6641" actId="20577"/>
        <pc:sldMkLst>
          <pc:docMk/>
          <pc:sldMk cId="2177590569" sldId="258"/>
        </pc:sldMkLst>
        <pc:spChg chg="mod">
          <ac:chgData name="UMEHARA SOMA" userId="de0e6c4f-81e0-487f-a291-550c4b34c9fa" providerId="ADAL" clId="{AD3851FA-6034-407E-AF85-0168FC76CC9A}" dt="2023-01-29T19:06:47.607" v="6641" actId="20577"/>
          <ac:spMkLst>
            <pc:docMk/>
            <pc:sldMk cId="2177590569" sldId="258"/>
            <ac:spMk id="2" creationId="{38900478-61EB-581D-E77C-C2EF67B076AE}"/>
          </ac:spMkLst>
        </pc:spChg>
        <pc:spChg chg="del mod">
          <ac:chgData name="UMEHARA SOMA" userId="de0e6c4f-81e0-487f-a291-550c4b34c9fa" providerId="ADAL" clId="{AD3851FA-6034-407E-AF85-0168FC76CC9A}" dt="2023-01-29T18:40:06.126" v="5657" actId="478"/>
          <ac:spMkLst>
            <pc:docMk/>
            <pc:sldMk cId="2177590569" sldId="258"/>
            <ac:spMk id="32" creationId="{E6CCB093-30FA-05D9-2750-2594FCCC1561}"/>
          </ac:spMkLst>
        </pc:spChg>
      </pc:sldChg>
      <pc:sldChg chg="modSp mod modNotesTx">
        <pc:chgData name="UMEHARA SOMA" userId="de0e6c4f-81e0-487f-a291-550c4b34c9fa" providerId="ADAL" clId="{AD3851FA-6034-407E-AF85-0168FC76CC9A}" dt="2023-02-01T13:56:43.459" v="6684" actId="14100"/>
        <pc:sldMkLst>
          <pc:docMk/>
          <pc:sldMk cId="972946705" sldId="259"/>
        </pc:sldMkLst>
        <pc:spChg chg="mod">
          <ac:chgData name="UMEHARA SOMA" userId="de0e6c4f-81e0-487f-a291-550c4b34c9fa" providerId="ADAL" clId="{AD3851FA-6034-407E-AF85-0168FC76CC9A}" dt="2023-02-01T13:55:31.899" v="6660" actId="20577"/>
          <ac:spMkLst>
            <pc:docMk/>
            <pc:sldMk cId="972946705" sldId="259"/>
            <ac:spMk id="3" creationId="{1AF9BBD0-334D-EE7A-B495-55425C464D34}"/>
          </ac:spMkLst>
        </pc:spChg>
        <pc:spChg chg="mod">
          <ac:chgData name="UMEHARA SOMA" userId="de0e6c4f-81e0-487f-a291-550c4b34c9fa" providerId="ADAL" clId="{AD3851FA-6034-407E-AF85-0168FC76CC9A}" dt="2023-02-01T13:56:32.847" v="6680" actId="1076"/>
          <ac:spMkLst>
            <pc:docMk/>
            <pc:sldMk cId="972946705" sldId="259"/>
            <ac:spMk id="32" creationId="{0DF56C67-AC3F-6EB9-3AFA-A4C0822F852D}"/>
          </ac:spMkLst>
        </pc:spChg>
        <pc:spChg chg="mod">
          <ac:chgData name="UMEHARA SOMA" userId="de0e6c4f-81e0-487f-a291-550c4b34c9fa" providerId="ADAL" clId="{AD3851FA-6034-407E-AF85-0168FC76CC9A}" dt="2023-02-01T13:56:40.402" v="6682" actId="1076"/>
          <ac:spMkLst>
            <pc:docMk/>
            <pc:sldMk cId="972946705" sldId="259"/>
            <ac:spMk id="35" creationId="{1A1EFF82-28A1-6313-30A7-8679D9CFD284}"/>
          </ac:spMkLst>
        </pc:spChg>
        <pc:spChg chg="mod">
          <ac:chgData name="UMEHARA SOMA" userId="de0e6c4f-81e0-487f-a291-550c4b34c9fa" providerId="ADAL" clId="{AD3851FA-6034-407E-AF85-0168FC76CC9A}" dt="2023-02-01T13:56:43.459" v="6684" actId="14100"/>
          <ac:spMkLst>
            <pc:docMk/>
            <pc:sldMk cId="972946705" sldId="259"/>
            <ac:spMk id="37" creationId="{67B5CEAC-1848-FC82-56DE-8E161D40F379}"/>
          </ac:spMkLst>
        </pc:spChg>
        <pc:spChg chg="mod">
          <ac:chgData name="UMEHARA SOMA" userId="de0e6c4f-81e0-487f-a291-550c4b34c9fa" providerId="ADAL" clId="{AD3851FA-6034-407E-AF85-0168FC76CC9A}" dt="2023-02-01T13:53:41.302" v="6643" actId="14100"/>
          <ac:spMkLst>
            <pc:docMk/>
            <pc:sldMk cId="972946705" sldId="259"/>
            <ac:spMk id="38" creationId="{413738A3-A896-5D76-CD8B-C8837D8A72E2}"/>
          </ac:spMkLst>
        </pc:spChg>
      </pc:sldChg>
      <pc:sldChg chg="addSp delSp modSp mod modNotesTx">
        <pc:chgData name="UMEHARA SOMA" userId="de0e6c4f-81e0-487f-a291-550c4b34c9fa" providerId="ADAL" clId="{AD3851FA-6034-407E-AF85-0168FC76CC9A}" dt="2023-02-01T13:57:19.779" v="6692" actId="14100"/>
        <pc:sldMkLst>
          <pc:docMk/>
          <pc:sldMk cId="3589237572" sldId="260"/>
        </pc:sldMkLst>
        <pc:spChg chg="mod">
          <ac:chgData name="UMEHARA SOMA" userId="de0e6c4f-81e0-487f-a291-550c4b34c9fa" providerId="ADAL" clId="{AD3851FA-6034-407E-AF85-0168FC76CC9A}" dt="2023-01-07T07:32:16.237" v="72" actId="1076"/>
          <ac:spMkLst>
            <pc:docMk/>
            <pc:sldMk cId="3589237572" sldId="260"/>
            <ac:spMk id="3" creationId="{F54E8FF6-B67D-DC1D-9159-C1961CC1F492}"/>
          </ac:spMkLst>
        </pc:spChg>
        <pc:spChg chg="mod">
          <ac:chgData name="UMEHARA SOMA" userId="de0e6c4f-81e0-487f-a291-550c4b34c9fa" providerId="ADAL" clId="{AD3851FA-6034-407E-AF85-0168FC76CC9A}" dt="2023-01-07T07:33:50.355" v="73" actId="1076"/>
          <ac:spMkLst>
            <pc:docMk/>
            <pc:sldMk cId="3589237572" sldId="260"/>
            <ac:spMk id="14" creationId="{70B3AE81-33BA-6723-FA24-9C9B899F2EE4}"/>
          </ac:spMkLst>
        </pc:spChg>
        <pc:spChg chg="del">
          <ac:chgData name="UMEHARA SOMA" userId="de0e6c4f-81e0-487f-a291-550c4b34c9fa" providerId="ADAL" clId="{AD3851FA-6034-407E-AF85-0168FC76CC9A}" dt="2023-02-01T13:56:57.612" v="6685" actId="478"/>
          <ac:spMkLst>
            <pc:docMk/>
            <pc:sldMk cId="3589237572" sldId="260"/>
            <ac:spMk id="15" creationId="{80FACF9A-7795-A58D-D6EA-C41B3A8DD003}"/>
          </ac:spMkLst>
        </pc:spChg>
        <pc:spChg chg="add mod">
          <ac:chgData name="UMEHARA SOMA" userId="de0e6c4f-81e0-487f-a291-550c4b34c9fa" providerId="ADAL" clId="{AD3851FA-6034-407E-AF85-0168FC76CC9A}" dt="2023-02-01T13:57:05.162" v="6688" actId="164"/>
          <ac:spMkLst>
            <pc:docMk/>
            <pc:sldMk cId="3589237572" sldId="260"/>
            <ac:spMk id="28" creationId="{59499163-8E29-7034-CFDC-361B932101CB}"/>
          </ac:spMkLst>
        </pc:spChg>
        <pc:spChg chg="add mod">
          <ac:chgData name="UMEHARA SOMA" userId="de0e6c4f-81e0-487f-a291-550c4b34c9fa" providerId="ADAL" clId="{AD3851FA-6034-407E-AF85-0168FC76CC9A}" dt="2023-02-01T13:57:05.162" v="6688" actId="164"/>
          <ac:spMkLst>
            <pc:docMk/>
            <pc:sldMk cId="3589237572" sldId="260"/>
            <ac:spMk id="29" creationId="{CB7D1189-B830-61A3-2286-77879A3E4194}"/>
          </ac:spMkLst>
        </pc:spChg>
        <pc:spChg chg="add mod">
          <ac:chgData name="UMEHARA SOMA" userId="de0e6c4f-81e0-487f-a291-550c4b34c9fa" providerId="ADAL" clId="{AD3851FA-6034-407E-AF85-0168FC76CC9A}" dt="2023-02-01T13:57:05.162" v="6688" actId="164"/>
          <ac:spMkLst>
            <pc:docMk/>
            <pc:sldMk cId="3589237572" sldId="260"/>
            <ac:spMk id="30" creationId="{10661666-E77D-7C40-E0F5-C71D449D6C0C}"/>
          </ac:spMkLst>
        </pc:spChg>
        <pc:spChg chg="add mod">
          <ac:chgData name="UMEHARA SOMA" userId="de0e6c4f-81e0-487f-a291-550c4b34c9fa" providerId="ADAL" clId="{AD3851FA-6034-407E-AF85-0168FC76CC9A}" dt="2023-02-01T13:57:05.162" v="6688" actId="164"/>
          <ac:spMkLst>
            <pc:docMk/>
            <pc:sldMk cId="3589237572" sldId="260"/>
            <ac:spMk id="31" creationId="{04D854EB-D76E-B42A-2291-88D9CCDF5C32}"/>
          </ac:spMkLst>
        </pc:spChg>
        <pc:spChg chg="add mod">
          <ac:chgData name="UMEHARA SOMA" userId="de0e6c4f-81e0-487f-a291-550c4b34c9fa" providerId="ADAL" clId="{AD3851FA-6034-407E-AF85-0168FC76CC9A}" dt="2023-02-01T13:57:05.162" v="6688" actId="164"/>
          <ac:spMkLst>
            <pc:docMk/>
            <pc:sldMk cId="3589237572" sldId="260"/>
            <ac:spMk id="32" creationId="{2D32130D-D5B5-2428-94FA-1D8CD3D33519}"/>
          </ac:spMkLst>
        </pc:spChg>
        <pc:spChg chg="add mod">
          <ac:chgData name="UMEHARA SOMA" userId="de0e6c4f-81e0-487f-a291-550c4b34c9fa" providerId="ADAL" clId="{AD3851FA-6034-407E-AF85-0168FC76CC9A}" dt="2023-02-01T13:57:05.162" v="6688" actId="164"/>
          <ac:spMkLst>
            <pc:docMk/>
            <pc:sldMk cId="3589237572" sldId="260"/>
            <ac:spMk id="33" creationId="{E8F71C99-6556-E516-9912-5E861CC137A8}"/>
          </ac:spMkLst>
        </pc:spChg>
        <pc:spChg chg="add mod">
          <ac:chgData name="UMEHARA SOMA" userId="de0e6c4f-81e0-487f-a291-550c4b34c9fa" providerId="ADAL" clId="{AD3851FA-6034-407E-AF85-0168FC76CC9A}" dt="2023-02-01T13:57:05.162" v="6688" actId="164"/>
          <ac:spMkLst>
            <pc:docMk/>
            <pc:sldMk cId="3589237572" sldId="260"/>
            <ac:spMk id="34" creationId="{97B6F547-BF2C-985A-C3FD-33E70582FCEA}"/>
          </ac:spMkLst>
        </pc:spChg>
        <pc:spChg chg="add mod">
          <ac:chgData name="UMEHARA SOMA" userId="de0e6c4f-81e0-487f-a291-550c4b34c9fa" providerId="ADAL" clId="{AD3851FA-6034-407E-AF85-0168FC76CC9A}" dt="2023-02-01T13:57:05.162" v="6688" actId="164"/>
          <ac:spMkLst>
            <pc:docMk/>
            <pc:sldMk cId="3589237572" sldId="260"/>
            <ac:spMk id="35" creationId="{049744D5-249E-FE78-243B-A694E3A10A67}"/>
          </ac:spMkLst>
        </pc:spChg>
        <pc:spChg chg="add mod">
          <ac:chgData name="UMEHARA SOMA" userId="de0e6c4f-81e0-487f-a291-550c4b34c9fa" providerId="ADAL" clId="{AD3851FA-6034-407E-AF85-0168FC76CC9A}" dt="2023-02-01T13:57:05.162" v="6688" actId="164"/>
          <ac:spMkLst>
            <pc:docMk/>
            <pc:sldMk cId="3589237572" sldId="260"/>
            <ac:spMk id="36" creationId="{5588FD3F-AACF-A410-79D7-66EE141A7673}"/>
          </ac:spMkLst>
        </pc:spChg>
        <pc:spChg chg="add mod">
          <ac:chgData name="UMEHARA SOMA" userId="de0e6c4f-81e0-487f-a291-550c4b34c9fa" providerId="ADAL" clId="{AD3851FA-6034-407E-AF85-0168FC76CC9A}" dt="2023-02-01T13:57:05.162" v="6688" actId="164"/>
          <ac:spMkLst>
            <pc:docMk/>
            <pc:sldMk cId="3589237572" sldId="260"/>
            <ac:spMk id="37" creationId="{BD5F3447-8323-61DA-2DB4-BB47D189C579}"/>
          </ac:spMkLst>
        </pc:spChg>
        <pc:spChg chg="add mod">
          <ac:chgData name="UMEHARA SOMA" userId="de0e6c4f-81e0-487f-a291-550c4b34c9fa" providerId="ADAL" clId="{AD3851FA-6034-407E-AF85-0168FC76CC9A}" dt="2023-02-01T13:57:19.779" v="6692" actId="14100"/>
          <ac:spMkLst>
            <pc:docMk/>
            <pc:sldMk cId="3589237572" sldId="260"/>
            <ac:spMk id="38" creationId="{D0A1214C-F2CE-6170-2216-9397E7DE007A}"/>
          </ac:spMkLst>
        </pc:spChg>
        <pc:spChg chg="add del mod">
          <ac:chgData name="UMEHARA SOMA" userId="de0e6c4f-81e0-487f-a291-550c4b34c9fa" providerId="ADAL" clId="{AD3851FA-6034-407E-AF85-0168FC76CC9A}" dt="2023-02-01T13:57:07.621" v="6689" actId="478"/>
          <ac:spMkLst>
            <pc:docMk/>
            <pc:sldMk cId="3589237572" sldId="260"/>
            <ac:spMk id="39" creationId="{4E78BCC0-D802-8CD4-EA7D-DD07E286F9A5}"/>
          </ac:spMkLst>
        </pc:spChg>
        <pc:spChg chg="add mod">
          <ac:chgData name="UMEHARA SOMA" userId="de0e6c4f-81e0-487f-a291-550c4b34c9fa" providerId="ADAL" clId="{AD3851FA-6034-407E-AF85-0168FC76CC9A}" dt="2023-02-01T13:57:05.162" v="6688" actId="164"/>
          <ac:spMkLst>
            <pc:docMk/>
            <pc:sldMk cId="3589237572" sldId="260"/>
            <ac:spMk id="40" creationId="{F93B9E99-F07C-2DD9-F845-517D4D8FC232}"/>
          </ac:spMkLst>
        </pc:spChg>
        <pc:spChg chg="add mod">
          <ac:chgData name="UMEHARA SOMA" userId="de0e6c4f-81e0-487f-a291-550c4b34c9fa" providerId="ADAL" clId="{AD3851FA-6034-407E-AF85-0168FC76CC9A}" dt="2023-02-01T13:57:05.162" v="6688" actId="164"/>
          <ac:spMkLst>
            <pc:docMk/>
            <pc:sldMk cId="3589237572" sldId="260"/>
            <ac:spMk id="41" creationId="{2F722918-9660-5758-D90E-BBAD9FFE970A}"/>
          </ac:spMkLst>
        </pc:spChg>
        <pc:spChg chg="add mod">
          <ac:chgData name="UMEHARA SOMA" userId="de0e6c4f-81e0-487f-a291-550c4b34c9fa" providerId="ADAL" clId="{AD3851FA-6034-407E-AF85-0168FC76CC9A}" dt="2023-02-01T13:57:05.162" v="6688" actId="164"/>
          <ac:spMkLst>
            <pc:docMk/>
            <pc:sldMk cId="3589237572" sldId="260"/>
            <ac:spMk id="42" creationId="{45FB8977-7642-3A21-21E0-98B3B5EDC5D4}"/>
          </ac:spMkLst>
        </pc:spChg>
        <pc:spChg chg="add mod">
          <ac:chgData name="UMEHARA SOMA" userId="de0e6c4f-81e0-487f-a291-550c4b34c9fa" providerId="ADAL" clId="{AD3851FA-6034-407E-AF85-0168FC76CC9A}" dt="2023-02-01T13:57:05.162" v="6688" actId="164"/>
          <ac:spMkLst>
            <pc:docMk/>
            <pc:sldMk cId="3589237572" sldId="260"/>
            <ac:spMk id="43" creationId="{74641CD3-F83C-383B-296E-B7A40BBF0B50}"/>
          </ac:spMkLst>
        </pc:spChg>
        <pc:spChg chg="add mod">
          <ac:chgData name="UMEHARA SOMA" userId="de0e6c4f-81e0-487f-a291-550c4b34c9fa" providerId="ADAL" clId="{AD3851FA-6034-407E-AF85-0168FC76CC9A}" dt="2023-02-01T13:57:05.162" v="6688" actId="164"/>
          <ac:spMkLst>
            <pc:docMk/>
            <pc:sldMk cId="3589237572" sldId="260"/>
            <ac:spMk id="44" creationId="{CA69BA4D-8628-1040-79A9-6E3E9A90DF74}"/>
          </ac:spMkLst>
        </pc:spChg>
        <pc:spChg chg="add mod">
          <ac:chgData name="UMEHARA SOMA" userId="de0e6c4f-81e0-487f-a291-550c4b34c9fa" providerId="ADAL" clId="{AD3851FA-6034-407E-AF85-0168FC76CC9A}" dt="2023-02-01T13:57:05.162" v="6688" actId="164"/>
          <ac:spMkLst>
            <pc:docMk/>
            <pc:sldMk cId="3589237572" sldId="260"/>
            <ac:spMk id="45" creationId="{52B68667-E0ED-59F0-2D46-8B9A7DBEE1FE}"/>
          </ac:spMkLst>
        </pc:spChg>
        <pc:spChg chg="add mod">
          <ac:chgData name="UMEHARA SOMA" userId="de0e6c4f-81e0-487f-a291-550c4b34c9fa" providerId="ADAL" clId="{AD3851FA-6034-407E-AF85-0168FC76CC9A}" dt="2023-02-01T13:57:05.162" v="6688" actId="164"/>
          <ac:spMkLst>
            <pc:docMk/>
            <pc:sldMk cId="3589237572" sldId="260"/>
            <ac:spMk id="46" creationId="{29C9B771-523E-5D9C-2AB2-1402F141D377}"/>
          </ac:spMkLst>
        </pc:spChg>
        <pc:spChg chg="add mod">
          <ac:chgData name="UMEHARA SOMA" userId="de0e6c4f-81e0-487f-a291-550c4b34c9fa" providerId="ADAL" clId="{AD3851FA-6034-407E-AF85-0168FC76CC9A}" dt="2023-02-01T13:57:05.162" v="6688" actId="164"/>
          <ac:spMkLst>
            <pc:docMk/>
            <pc:sldMk cId="3589237572" sldId="260"/>
            <ac:spMk id="47" creationId="{893748FF-E261-2EFE-1F20-F5CCF1B1E92C}"/>
          </ac:spMkLst>
        </pc:spChg>
        <pc:spChg chg="add mod">
          <ac:chgData name="UMEHARA SOMA" userId="de0e6c4f-81e0-487f-a291-550c4b34c9fa" providerId="ADAL" clId="{AD3851FA-6034-407E-AF85-0168FC76CC9A}" dt="2023-02-01T13:57:05.162" v="6688" actId="164"/>
          <ac:spMkLst>
            <pc:docMk/>
            <pc:sldMk cId="3589237572" sldId="260"/>
            <ac:spMk id="48" creationId="{B0AEED37-7AE7-70CD-34EE-7F5F8B0845C4}"/>
          </ac:spMkLst>
        </pc:spChg>
        <pc:spChg chg="add mod">
          <ac:chgData name="UMEHARA SOMA" userId="de0e6c4f-81e0-487f-a291-550c4b34c9fa" providerId="ADAL" clId="{AD3851FA-6034-407E-AF85-0168FC76CC9A}" dt="2023-02-01T13:57:05.162" v="6688" actId="164"/>
          <ac:spMkLst>
            <pc:docMk/>
            <pc:sldMk cId="3589237572" sldId="260"/>
            <ac:spMk id="49" creationId="{05FB3E38-65F8-195C-79D7-97C0A1F38F32}"/>
          </ac:spMkLst>
        </pc:spChg>
        <pc:spChg chg="add mod">
          <ac:chgData name="UMEHARA SOMA" userId="de0e6c4f-81e0-487f-a291-550c4b34c9fa" providerId="ADAL" clId="{AD3851FA-6034-407E-AF85-0168FC76CC9A}" dt="2023-02-01T13:57:05.162" v="6688" actId="164"/>
          <ac:spMkLst>
            <pc:docMk/>
            <pc:sldMk cId="3589237572" sldId="260"/>
            <ac:spMk id="50" creationId="{71D43185-D3F1-E5A8-17B8-A2BBB536A35E}"/>
          </ac:spMkLst>
        </pc:spChg>
        <pc:grpChg chg="del mod">
          <ac:chgData name="UMEHARA SOMA" userId="de0e6c4f-81e0-487f-a291-550c4b34c9fa" providerId="ADAL" clId="{AD3851FA-6034-407E-AF85-0168FC76CC9A}" dt="2023-02-01T13:56:57.612" v="6685" actId="478"/>
          <ac:grpSpMkLst>
            <pc:docMk/>
            <pc:sldMk cId="3589237572" sldId="260"/>
            <ac:grpSpMk id="27" creationId="{077BBBF5-A54D-F3DE-9418-DECF4E229DEF}"/>
          </ac:grpSpMkLst>
        </pc:grpChg>
        <pc:grpChg chg="add mod">
          <ac:chgData name="UMEHARA SOMA" userId="de0e6c4f-81e0-487f-a291-550c4b34c9fa" providerId="ADAL" clId="{AD3851FA-6034-407E-AF85-0168FC76CC9A}" dt="2023-02-01T13:57:16.072" v="6691" actId="1076"/>
          <ac:grpSpMkLst>
            <pc:docMk/>
            <pc:sldMk cId="3589237572" sldId="260"/>
            <ac:grpSpMk id="51" creationId="{22EAC95E-FFA7-5D3F-973A-451EAC8E3BD0}"/>
          </ac:grpSpMkLst>
        </pc:grpChg>
      </pc:sldChg>
      <pc:sldChg chg="delSp modSp mod modNotesTx">
        <pc:chgData name="UMEHARA SOMA" userId="de0e6c4f-81e0-487f-a291-550c4b34c9fa" providerId="ADAL" clId="{AD3851FA-6034-407E-AF85-0168FC76CC9A}" dt="2023-02-01T14:30:35.055" v="7323" actId="20577"/>
        <pc:sldMkLst>
          <pc:docMk/>
          <pc:sldMk cId="4065520987" sldId="262"/>
        </pc:sldMkLst>
        <pc:spChg chg="mod">
          <ac:chgData name="UMEHARA SOMA" userId="de0e6c4f-81e0-487f-a291-550c4b34c9fa" providerId="ADAL" clId="{AD3851FA-6034-407E-AF85-0168FC76CC9A}" dt="2023-02-01T13:59:11.666" v="6709" actId="1076"/>
          <ac:spMkLst>
            <pc:docMk/>
            <pc:sldMk cId="4065520987" sldId="262"/>
            <ac:spMk id="2" creationId="{81886249-339F-D7B7-EC5E-03D688313250}"/>
          </ac:spMkLst>
        </pc:spChg>
        <pc:spChg chg="mod">
          <ac:chgData name="UMEHARA SOMA" userId="de0e6c4f-81e0-487f-a291-550c4b34c9fa" providerId="ADAL" clId="{AD3851FA-6034-407E-AF85-0168FC76CC9A}" dt="2023-02-01T13:59:21.221" v="6712" actId="1076"/>
          <ac:spMkLst>
            <pc:docMk/>
            <pc:sldMk cId="4065520987" sldId="262"/>
            <ac:spMk id="3" creationId="{F54E8FF6-B67D-DC1D-9159-C1961CC1F492}"/>
          </ac:spMkLst>
        </pc:spChg>
        <pc:spChg chg="mod">
          <ac:chgData name="UMEHARA SOMA" userId="de0e6c4f-81e0-487f-a291-550c4b34c9fa" providerId="ADAL" clId="{AD3851FA-6034-407E-AF85-0168FC76CC9A}" dt="2023-02-01T13:59:18.856" v="6711" actId="1076"/>
          <ac:spMkLst>
            <pc:docMk/>
            <pc:sldMk cId="4065520987" sldId="262"/>
            <ac:spMk id="4" creationId="{CE1791BD-8A1E-D6C6-8208-4CB551E7E5CB}"/>
          </ac:spMkLst>
        </pc:spChg>
        <pc:spChg chg="mod">
          <ac:chgData name="UMEHARA SOMA" userId="de0e6c4f-81e0-487f-a291-550c4b34c9fa" providerId="ADAL" clId="{AD3851FA-6034-407E-AF85-0168FC76CC9A}" dt="2023-02-01T13:59:30.069" v="6713" actId="1076"/>
          <ac:spMkLst>
            <pc:docMk/>
            <pc:sldMk cId="4065520987" sldId="262"/>
            <ac:spMk id="5" creationId="{980D7758-569D-C7D4-0AFE-8629EA91DCD2}"/>
          </ac:spMkLst>
        </pc:spChg>
        <pc:spChg chg="del">
          <ac:chgData name="UMEHARA SOMA" userId="de0e6c4f-81e0-487f-a291-550c4b34c9fa" providerId="ADAL" clId="{AD3851FA-6034-407E-AF85-0168FC76CC9A}" dt="2023-02-01T13:58:43.348" v="6697" actId="21"/>
          <ac:spMkLst>
            <pc:docMk/>
            <pc:sldMk cId="4065520987" sldId="262"/>
            <ac:spMk id="6" creationId="{D567A8D6-F341-018C-6C1E-E80F8C6E0F4F}"/>
          </ac:spMkLst>
        </pc:spChg>
      </pc:sldChg>
      <pc:sldChg chg="modNotesTx">
        <pc:chgData name="UMEHARA SOMA" userId="de0e6c4f-81e0-487f-a291-550c4b34c9fa" providerId="ADAL" clId="{AD3851FA-6034-407E-AF85-0168FC76CC9A}" dt="2023-01-29T19:00:17.200" v="6378" actId="20577"/>
        <pc:sldMkLst>
          <pc:docMk/>
          <pc:sldMk cId="1248643987" sldId="263"/>
        </pc:sldMkLst>
      </pc:sldChg>
      <pc:sldChg chg="addSp delSp modSp mod modNotes modNotesTx">
        <pc:chgData name="UMEHARA SOMA" userId="de0e6c4f-81e0-487f-a291-550c4b34c9fa" providerId="ADAL" clId="{AD3851FA-6034-407E-AF85-0168FC76CC9A}" dt="2023-01-29T18:59:52.109" v="6359" actId="207"/>
        <pc:sldMkLst>
          <pc:docMk/>
          <pc:sldMk cId="262954420" sldId="264"/>
        </pc:sldMkLst>
        <pc:spChg chg="mod">
          <ac:chgData name="UMEHARA SOMA" userId="de0e6c4f-81e0-487f-a291-550c4b34c9fa" providerId="ADAL" clId="{AD3851FA-6034-407E-AF85-0168FC76CC9A}" dt="2023-01-29T17:18:39.883" v="1781" actId="20577"/>
          <ac:spMkLst>
            <pc:docMk/>
            <pc:sldMk cId="262954420" sldId="264"/>
            <ac:spMk id="2" creationId="{B48C342D-BDB0-39BF-7894-EDE2F1A2E7F8}"/>
          </ac:spMkLst>
        </pc:spChg>
        <pc:spChg chg="add del mod">
          <ac:chgData name="UMEHARA SOMA" userId="de0e6c4f-81e0-487f-a291-550c4b34c9fa" providerId="ADAL" clId="{AD3851FA-6034-407E-AF85-0168FC76CC9A}" dt="2023-01-29T16:22:29.975" v="1036" actId="478"/>
          <ac:spMkLst>
            <pc:docMk/>
            <pc:sldMk cId="262954420" sldId="264"/>
            <ac:spMk id="4" creationId="{A4B55FB6-8E7C-57F5-4DDA-76540488CC0B}"/>
          </ac:spMkLst>
        </pc:spChg>
        <pc:spChg chg="mod">
          <ac:chgData name="UMEHARA SOMA" userId="de0e6c4f-81e0-487f-a291-550c4b34c9fa" providerId="ADAL" clId="{AD3851FA-6034-407E-AF85-0168FC76CC9A}" dt="2023-01-29T17:17:43.310" v="1591" actId="20577"/>
          <ac:spMkLst>
            <pc:docMk/>
            <pc:sldMk cId="262954420" sldId="264"/>
            <ac:spMk id="6" creationId="{94EF7308-4CA9-5B98-9270-15FF47C2BE79}"/>
          </ac:spMkLst>
        </pc:spChg>
        <pc:spChg chg="mod">
          <ac:chgData name="UMEHARA SOMA" userId="de0e6c4f-81e0-487f-a291-550c4b34c9fa" providerId="ADAL" clId="{AD3851FA-6034-407E-AF85-0168FC76CC9A}" dt="2023-01-29T18:59:52.109" v="6359" actId="207"/>
          <ac:spMkLst>
            <pc:docMk/>
            <pc:sldMk cId="262954420" sldId="264"/>
            <ac:spMk id="8" creationId="{A79EE37A-AE1A-1885-7C84-F491AA765486}"/>
          </ac:spMkLst>
        </pc:spChg>
        <pc:spChg chg="mod">
          <ac:chgData name="UMEHARA SOMA" userId="de0e6c4f-81e0-487f-a291-550c4b34c9fa" providerId="ADAL" clId="{AD3851FA-6034-407E-AF85-0168FC76CC9A}" dt="2023-01-29T17:13:28.473" v="1271" actId="20577"/>
          <ac:spMkLst>
            <pc:docMk/>
            <pc:sldMk cId="262954420" sldId="264"/>
            <ac:spMk id="9" creationId="{60610CCD-A72B-4F9F-8148-84998725853A}"/>
          </ac:spMkLst>
        </pc:spChg>
        <pc:spChg chg="add mod">
          <ac:chgData name="UMEHARA SOMA" userId="de0e6c4f-81e0-487f-a291-550c4b34c9fa" providerId="ADAL" clId="{AD3851FA-6034-407E-AF85-0168FC76CC9A}" dt="2023-01-29T17:13:52.321" v="1282" actId="14100"/>
          <ac:spMkLst>
            <pc:docMk/>
            <pc:sldMk cId="262954420" sldId="264"/>
            <ac:spMk id="13" creationId="{B7DC861D-7AA1-316D-C7E8-0A5C312F374B}"/>
          </ac:spMkLst>
        </pc:spChg>
        <pc:picChg chg="del">
          <ac:chgData name="UMEHARA SOMA" userId="de0e6c4f-81e0-487f-a291-550c4b34c9fa" providerId="ADAL" clId="{AD3851FA-6034-407E-AF85-0168FC76CC9A}" dt="2023-01-29T16:22:27.376" v="1035" actId="478"/>
          <ac:picMkLst>
            <pc:docMk/>
            <pc:sldMk cId="262954420" sldId="264"/>
            <ac:picMk id="5" creationId="{2D1083C9-0FF7-386D-2350-E2D2ED1A1FFB}"/>
          </ac:picMkLst>
        </pc:picChg>
        <pc:picChg chg="add mod">
          <ac:chgData name="UMEHARA SOMA" userId="de0e6c4f-81e0-487f-a291-550c4b34c9fa" providerId="ADAL" clId="{AD3851FA-6034-407E-AF85-0168FC76CC9A}" dt="2023-01-29T17:13:31.168" v="1272" actId="1076"/>
          <ac:picMkLst>
            <pc:docMk/>
            <pc:sldMk cId="262954420" sldId="264"/>
            <ac:picMk id="11" creationId="{B2164D1C-225C-C6D5-FBDA-049239F329AC}"/>
          </ac:picMkLst>
        </pc:picChg>
      </pc:sldChg>
      <pc:sldChg chg="addSp delSp modSp mod modNotes modNotesTx">
        <pc:chgData name="UMEHARA SOMA" userId="de0e6c4f-81e0-487f-a291-550c4b34c9fa" providerId="ADAL" clId="{AD3851FA-6034-407E-AF85-0168FC76CC9A}" dt="2023-01-29T17:39:06.466" v="3072" actId="20577"/>
        <pc:sldMkLst>
          <pc:docMk/>
          <pc:sldMk cId="2645231893" sldId="265"/>
        </pc:sldMkLst>
        <pc:spChg chg="mod">
          <ac:chgData name="UMEHARA SOMA" userId="de0e6c4f-81e0-487f-a291-550c4b34c9fa" providerId="ADAL" clId="{AD3851FA-6034-407E-AF85-0168FC76CC9A}" dt="2023-01-29T17:29:26.229" v="2595" actId="14100"/>
          <ac:spMkLst>
            <pc:docMk/>
            <pc:sldMk cId="2645231893" sldId="265"/>
            <ac:spMk id="4" creationId="{3C03833B-0661-3E88-B8CD-BE025ECF46AA}"/>
          </ac:spMkLst>
        </pc:spChg>
        <pc:spChg chg="mod">
          <ac:chgData name="UMEHARA SOMA" userId="de0e6c4f-81e0-487f-a291-550c4b34c9fa" providerId="ADAL" clId="{AD3851FA-6034-407E-AF85-0168FC76CC9A}" dt="2023-01-29T17:30:47.207" v="2635" actId="1076"/>
          <ac:spMkLst>
            <pc:docMk/>
            <pc:sldMk cId="2645231893" sldId="265"/>
            <ac:spMk id="7" creationId="{C66CC94A-B29A-1D17-E355-7F9C12DD14DC}"/>
          </ac:spMkLst>
        </pc:spChg>
        <pc:spChg chg="add mod">
          <ac:chgData name="UMEHARA SOMA" userId="de0e6c4f-81e0-487f-a291-550c4b34c9fa" providerId="ADAL" clId="{AD3851FA-6034-407E-AF85-0168FC76CC9A}" dt="2023-01-29T17:30:47.207" v="2635" actId="1076"/>
          <ac:spMkLst>
            <pc:docMk/>
            <pc:sldMk cId="2645231893" sldId="265"/>
            <ac:spMk id="9" creationId="{DA30F523-DCD2-8433-C69C-C65B8B2A05BC}"/>
          </ac:spMkLst>
        </pc:spChg>
        <pc:spChg chg="mod">
          <ac:chgData name="UMEHARA SOMA" userId="de0e6c4f-81e0-487f-a291-550c4b34c9fa" providerId="ADAL" clId="{AD3851FA-6034-407E-AF85-0168FC76CC9A}" dt="2023-01-29T17:30:47.207" v="2635" actId="1076"/>
          <ac:spMkLst>
            <pc:docMk/>
            <pc:sldMk cId="2645231893" sldId="265"/>
            <ac:spMk id="15" creationId="{F9721CF4-3FE5-D6FE-9809-692ADDFF817F}"/>
          </ac:spMkLst>
        </pc:spChg>
        <pc:picChg chg="add mod">
          <ac:chgData name="UMEHARA SOMA" userId="de0e6c4f-81e0-487f-a291-550c4b34c9fa" providerId="ADAL" clId="{AD3851FA-6034-407E-AF85-0168FC76CC9A}" dt="2023-01-29T17:30:47.207" v="2635" actId="1076"/>
          <ac:picMkLst>
            <pc:docMk/>
            <pc:sldMk cId="2645231893" sldId="265"/>
            <ac:picMk id="2" creationId="{199AAA72-C086-8B44-8198-97D2870B2CF8}"/>
          </ac:picMkLst>
        </pc:picChg>
        <pc:picChg chg="add mod ord">
          <ac:chgData name="UMEHARA SOMA" userId="de0e6c4f-81e0-487f-a291-550c4b34c9fa" providerId="ADAL" clId="{AD3851FA-6034-407E-AF85-0168FC76CC9A}" dt="2023-01-29T17:30:47.207" v="2635" actId="1076"/>
          <ac:picMkLst>
            <pc:docMk/>
            <pc:sldMk cId="2645231893" sldId="265"/>
            <ac:picMk id="3" creationId="{6529C61A-8842-0C2C-BBE1-BD43B4ECB1BB}"/>
          </ac:picMkLst>
        </pc:picChg>
        <pc:picChg chg="add del mod ord">
          <ac:chgData name="UMEHARA SOMA" userId="de0e6c4f-81e0-487f-a291-550c4b34c9fa" providerId="ADAL" clId="{AD3851FA-6034-407E-AF85-0168FC76CC9A}" dt="2023-01-29T17:30:02.549" v="2613" actId="478"/>
          <ac:picMkLst>
            <pc:docMk/>
            <pc:sldMk cId="2645231893" sldId="265"/>
            <ac:picMk id="5" creationId="{F413CA29-2063-A814-FB01-31731DF8D09C}"/>
          </ac:picMkLst>
        </pc:picChg>
        <pc:picChg chg="del">
          <ac:chgData name="UMEHARA SOMA" userId="de0e6c4f-81e0-487f-a291-550c4b34c9fa" providerId="ADAL" clId="{AD3851FA-6034-407E-AF85-0168FC76CC9A}" dt="2023-01-29T17:28:25.915" v="2571" actId="478"/>
          <ac:picMkLst>
            <pc:docMk/>
            <pc:sldMk cId="2645231893" sldId="265"/>
            <ac:picMk id="6" creationId="{F5DA336A-D1FE-46B2-DE1F-DD11B8DB35B9}"/>
          </ac:picMkLst>
        </pc:picChg>
        <pc:picChg chg="add mod ord">
          <ac:chgData name="UMEHARA SOMA" userId="de0e6c4f-81e0-487f-a291-550c4b34c9fa" providerId="ADAL" clId="{AD3851FA-6034-407E-AF85-0168FC76CC9A}" dt="2023-01-29T17:30:47.207" v="2635" actId="1076"/>
          <ac:picMkLst>
            <pc:docMk/>
            <pc:sldMk cId="2645231893" sldId="265"/>
            <ac:picMk id="8" creationId="{3F7ADE25-9666-FDD8-2DFA-FFB6F666CA67}"/>
          </ac:picMkLst>
        </pc:picChg>
        <pc:picChg chg="del">
          <ac:chgData name="UMEHARA SOMA" userId="de0e6c4f-81e0-487f-a291-550c4b34c9fa" providerId="ADAL" clId="{AD3851FA-6034-407E-AF85-0168FC76CC9A}" dt="2023-01-29T17:28:48.374" v="2579" actId="478"/>
          <ac:picMkLst>
            <pc:docMk/>
            <pc:sldMk cId="2645231893" sldId="265"/>
            <ac:picMk id="14" creationId="{C1EE225D-D688-2690-E46A-599611E83531}"/>
          </ac:picMkLst>
        </pc:picChg>
        <pc:picChg chg="del mod">
          <ac:chgData name="UMEHARA SOMA" userId="de0e6c4f-81e0-487f-a291-550c4b34c9fa" providerId="ADAL" clId="{AD3851FA-6034-407E-AF85-0168FC76CC9A}" dt="2023-01-29T17:29:20.402" v="2593" actId="478"/>
          <ac:picMkLst>
            <pc:docMk/>
            <pc:sldMk cId="2645231893" sldId="265"/>
            <ac:picMk id="17" creationId="{FA3A4A63-13EF-560C-75A0-F5478D1CC590}"/>
          </ac:picMkLst>
        </pc:picChg>
      </pc:sldChg>
      <pc:sldChg chg="addSp delSp modSp mod modNotesTx">
        <pc:chgData name="UMEHARA SOMA" userId="de0e6c4f-81e0-487f-a291-550c4b34c9fa" providerId="ADAL" clId="{AD3851FA-6034-407E-AF85-0168FC76CC9A}" dt="2023-01-29T17:48:35.608" v="3737" actId="20577"/>
        <pc:sldMkLst>
          <pc:docMk/>
          <pc:sldMk cId="246249921" sldId="266"/>
        </pc:sldMkLst>
        <pc:spChg chg="mod">
          <ac:chgData name="UMEHARA SOMA" userId="de0e6c4f-81e0-487f-a291-550c4b34c9fa" providerId="ADAL" clId="{AD3851FA-6034-407E-AF85-0168FC76CC9A}" dt="2023-01-29T17:48:35.608" v="3737" actId="20577"/>
          <ac:spMkLst>
            <pc:docMk/>
            <pc:sldMk cId="246249921" sldId="266"/>
            <ac:spMk id="2" creationId="{213103E4-F2CB-97E4-35DA-1CDC66808C73}"/>
          </ac:spMkLst>
        </pc:spChg>
        <pc:spChg chg="mod">
          <ac:chgData name="UMEHARA SOMA" userId="de0e6c4f-81e0-487f-a291-550c4b34c9fa" providerId="ADAL" clId="{AD3851FA-6034-407E-AF85-0168FC76CC9A}" dt="2023-01-29T17:36:30.306" v="2912" actId="1076"/>
          <ac:spMkLst>
            <pc:docMk/>
            <pc:sldMk cId="246249921" sldId="266"/>
            <ac:spMk id="6" creationId="{524B424B-8450-8C95-3F67-9BD4EAF83F08}"/>
          </ac:spMkLst>
        </pc:spChg>
        <pc:spChg chg="mod">
          <ac:chgData name="UMEHARA SOMA" userId="de0e6c4f-81e0-487f-a291-550c4b34c9fa" providerId="ADAL" clId="{AD3851FA-6034-407E-AF85-0168FC76CC9A}" dt="2023-01-29T17:36:21.257" v="2909" actId="20577"/>
          <ac:spMkLst>
            <pc:docMk/>
            <pc:sldMk cId="246249921" sldId="266"/>
            <ac:spMk id="9" creationId="{48146ED4-57A5-718A-E9C2-F461DBCCDEF3}"/>
          </ac:spMkLst>
        </pc:spChg>
        <pc:picChg chg="add del mod ord">
          <ac:chgData name="UMEHARA SOMA" userId="de0e6c4f-81e0-487f-a291-550c4b34c9fa" providerId="ADAL" clId="{AD3851FA-6034-407E-AF85-0168FC76CC9A}" dt="2023-01-29T17:41:41.595" v="3238" actId="478"/>
          <ac:picMkLst>
            <pc:docMk/>
            <pc:sldMk cId="246249921" sldId="266"/>
            <ac:picMk id="3" creationId="{2612218B-847C-A30A-C281-B7BBDE5DC833}"/>
          </ac:picMkLst>
        </pc:picChg>
        <pc:picChg chg="del">
          <ac:chgData name="UMEHARA SOMA" userId="de0e6c4f-81e0-487f-a291-550c4b34c9fa" providerId="ADAL" clId="{AD3851FA-6034-407E-AF85-0168FC76CC9A}" dt="2023-01-29T17:35:48.125" v="2882" actId="478"/>
          <ac:picMkLst>
            <pc:docMk/>
            <pc:sldMk cId="246249921" sldId="266"/>
            <ac:picMk id="4" creationId="{4D976C7C-95C9-D7F7-F58C-B9D0A80DC7F1}"/>
          </ac:picMkLst>
        </pc:picChg>
        <pc:picChg chg="add del mod ord">
          <ac:chgData name="UMEHARA SOMA" userId="de0e6c4f-81e0-487f-a291-550c4b34c9fa" providerId="ADAL" clId="{AD3851FA-6034-407E-AF85-0168FC76CC9A}" dt="2023-01-29T17:40:55.034" v="3231" actId="478"/>
          <ac:picMkLst>
            <pc:docMk/>
            <pc:sldMk cId="246249921" sldId="266"/>
            <ac:picMk id="5" creationId="{5C8217F2-125C-4186-2EF2-BDEEF42E20CB}"/>
          </ac:picMkLst>
        </pc:picChg>
        <pc:picChg chg="add del mod">
          <ac:chgData name="UMEHARA SOMA" userId="de0e6c4f-81e0-487f-a291-550c4b34c9fa" providerId="ADAL" clId="{AD3851FA-6034-407E-AF85-0168FC76CC9A}" dt="2023-01-29T17:42:16.051" v="3250" actId="478"/>
          <ac:picMkLst>
            <pc:docMk/>
            <pc:sldMk cId="246249921" sldId="266"/>
            <ac:picMk id="7" creationId="{645E4D34-4DC0-8E6E-4ACA-1F397C4D876C}"/>
          </ac:picMkLst>
        </pc:picChg>
        <pc:picChg chg="add mod ord">
          <ac:chgData name="UMEHARA SOMA" userId="de0e6c4f-81e0-487f-a291-550c4b34c9fa" providerId="ADAL" clId="{AD3851FA-6034-407E-AF85-0168FC76CC9A}" dt="2023-01-29T17:41:59.378" v="3248" actId="1076"/>
          <ac:picMkLst>
            <pc:docMk/>
            <pc:sldMk cId="246249921" sldId="266"/>
            <ac:picMk id="8" creationId="{B28AF205-DAB0-389A-6DAA-DEFE60179504}"/>
          </ac:picMkLst>
        </pc:picChg>
        <pc:picChg chg="del">
          <ac:chgData name="UMEHARA SOMA" userId="de0e6c4f-81e0-487f-a291-550c4b34c9fa" providerId="ADAL" clId="{AD3851FA-6034-407E-AF85-0168FC76CC9A}" dt="2023-01-29T17:32:43.657" v="2710" actId="478"/>
          <ac:picMkLst>
            <pc:docMk/>
            <pc:sldMk cId="246249921" sldId="266"/>
            <ac:picMk id="10" creationId="{968254AC-B372-F741-DBDC-72FD269DC5FE}"/>
          </ac:picMkLst>
        </pc:picChg>
        <pc:picChg chg="add mod ord">
          <ac:chgData name="UMEHARA SOMA" userId="de0e6c4f-81e0-487f-a291-550c4b34c9fa" providerId="ADAL" clId="{AD3851FA-6034-407E-AF85-0168FC76CC9A}" dt="2023-01-29T17:42:28.948" v="3255" actId="167"/>
          <ac:picMkLst>
            <pc:docMk/>
            <pc:sldMk cId="246249921" sldId="266"/>
            <ac:picMk id="11" creationId="{5FE74E9B-810D-36AA-76C8-6C3BA7D2CF16}"/>
          </ac:picMkLst>
        </pc:picChg>
      </pc:sldChg>
      <pc:sldChg chg="addSp modSp mod ord modNotesTx">
        <pc:chgData name="UMEHARA SOMA" userId="de0e6c4f-81e0-487f-a291-550c4b34c9fa" providerId="ADAL" clId="{AD3851FA-6034-407E-AF85-0168FC76CC9A}" dt="2023-02-01T15:06:15.427" v="8752" actId="20577"/>
        <pc:sldMkLst>
          <pc:docMk/>
          <pc:sldMk cId="4131325994" sldId="267"/>
        </pc:sldMkLst>
        <pc:spChg chg="mod">
          <ac:chgData name="UMEHARA SOMA" userId="de0e6c4f-81e0-487f-a291-550c4b34c9fa" providerId="ADAL" clId="{AD3851FA-6034-407E-AF85-0168FC76CC9A}" dt="2023-01-29T18:55:20.594" v="5898" actId="20577"/>
          <ac:spMkLst>
            <pc:docMk/>
            <pc:sldMk cId="4131325994" sldId="267"/>
            <ac:spMk id="2" creationId="{E862E593-6097-CB5B-D222-EB888639307C}"/>
          </ac:spMkLst>
        </pc:spChg>
        <pc:spChg chg="mod">
          <ac:chgData name="UMEHARA SOMA" userId="de0e6c4f-81e0-487f-a291-550c4b34c9fa" providerId="ADAL" clId="{AD3851FA-6034-407E-AF85-0168FC76CC9A}" dt="2023-01-29T18:55:47.333" v="5905" actId="20577"/>
          <ac:spMkLst>
            <pc:docMk/>
            <pc:sldMk cId="4131325994" sldId="267"/>
            <ac:spMk id="3" creationId="{22655C37-8444-7094-42D0-778E52AB38EB}"/>
          </ac:spMkLst>
        </pc:spChg>
        <pc:spChg chg="add mod">
          <ac:chgData name="UMEHARA SOMA" userId="de0e6c4f-81e0-487f-a291-550c4b34c9fa" providerId="ADAL" clId="{AD3851FA-6034-407E-AF85-0168FC76CC9A}" dt="2023-02-01T15:06:03.348" v="8751" actId="20577"/>
          <ac:spMkLst>
            <pc:docMk/>
            <pc:sldMk cId="4131325994" sldId="267"/>
            <ac:spMk id="5" creationId="{63B4042C-1D8D-7080-BFD4-6720B11771F7}"/>
          </ac:spMkLst>
        </pc:spChg>
        <pc:picChg chg="add mod">
          <ac:chgData name="UMEHARA SOMA" userId="de0e6c4f-81e0-487f-a291-550c4b34c9fa" providerId="ADAL" clId="{AD3851FA-6034-407E-AF85-0168FC76CC9A}" dt="2023-01-29T18:58:29.360" v="6141" actId="1076"/>
          <ac:picMkLst>
            <pc:docMk/>
            <pc:sldMk cId="4131325994" sldId="267"/>
            <ac:picMk id="4" creationId="{D653DC11-1061-DE74-686E-5DF943AEDF2E}"/>
          </ac:picMkLst>
        </pc:picChg>
      </pc:sldChg>
      <pc:sldChg chg="modSp mod">
        <pc:chgData name="UMEHARA SOMA" userId="de0e6c4f-81e0-487f-a291-550c4b34c9fa" providerId="ADAL" clId="{AD3851FA-6034-407E-AF85-0168FC76CC9A}" dt="2023-02-01T15:07:52.781" v="8814" actId="20577"/>
        <pc:sldMkLst>
          <pc:docMk/>
          <pc:sldMk cId="3286309505" sldId="268"/>
        </pc:sldMkLst>
        <pc:spChg chg="mod">
          <ac:chgData name="UMEHARA SOMA" userId="de0e6c4f-81e0-487f-a291-550c4b34c9fa" providerId="ADAL" clId="{AD3851FA-6034-407E-AF85-0168FC76CC9A}" dt="2023-01-29T18:29:29.872" v="5309" actId="20577"/>
          <ac:spMkLst>
            <pc:docMk/>
            <pc:sldMk cId="3286309505" sldId="268"/>
            <ac:spMk id="2" creationId="{30EB44A6-B85B-1BF8-47CC-42EEF3F24485}"/>
          </ac:spMkLst>
        </pc:spChg>
        <pc:spChg chg="mod">
          <ac:chgData name="UMEHARA SOMA" userId="de0e6c4f-81e0-487f-a291-550c4b34c9fa" providerId="ADAL" clId="{AD3851FA-6034-407E-AF85-0168FC76CC9A}" dt="2023-02-01T15:07:52.781" v="8814" actId="20577"/>
          <ac:spMkLst>
            <pc:docMk/>
            <pc:sldMk cId="3286309505" sldId="268"/>
            <ac:spMk id="3" creationId="{46BE0357-BBF8-EC9E-212F-55FA8145DE10}"/>
          </ac:spMkLst>
        </pc:spChg>
      </pc:sldChg>
      <pc:sldChg chg="addSp delSp modSp mod modNotesTx">
        <pc:chgData name="UMEHARA SOMA" userId="de0e6c4f-81e0-487f-a291-550c4b34c9fa" providerId="ADAL" clId="{AD3851FA-6034-407E-AF85-0168FC76CC9A}" dt="2023-02-01T15:06:33.707" v="8777" actId="20577"/>
        <pc:sldMkLst>
          <pc:docMk/>
          <pc:sldMk cId="2718583468" sldId="269"/>
        </pc:sldMkLst>
        <pc:spChg chg="mod">
          <ac:chgData name="UMEHARA SOMA" userId="de0e6c4f-81e0-487f-a291-550c4b34c9fa" providerId="ADAL" clId="{AD3851FA-6034-407E-AF85-0168FC76CC9A}" dt="2023-01-29T18:55:06.960" v="5855" actId="20577"/>
          <ac:spMkLst>
            <pc:docMk/>
            <pc:sldMk cId="2718583468" sldId="269"/>
            <ac:spMk id="4" creationId="{4BFBDF65-5280-F50F-5121-3076A1E7C49C}"/>
          </ac:spMkLst>
        </pc:spChg>
        <pc:spChg chg="mod">
          <ac:chgData name="UMEHARA SOMA" userId="de0e6c4f-81e0-487f-a291-550c4b34c9fa" providerId="ADAL" clId="{AD3851FA-6034-407E-AF85-0168FC76CC9A}" dt="2023-01-29T18:10:26.692" v="3880" actId="1076"/>
          <ac:spMkLst>
            <pc:docMk/>
            <pc:sldMk cId="2718583468" sldId="269"/>
            <ac:spMk id="9" creationId="{E5868E3F-60A2-7171-361C-D59C891D8A5B}"/>
          </ac:spMkLst>
        </pc:spChg>
        <pc:spChg chg="mod">
          <ac:chgData name="UMEHARA SOMA" userId="de0e6c4f-81e0-487f-a291-550c4b34c9fa" providerId="ADAL" clId="{AD3851FA-6034-407E-AF85-0168FC76CC9A}" dt="2023-01-29T18:10:12.670" v="3863" actId="1076"/>
          <ac:spMkLst>
            <pc:docMk/>
            <pc:sldMk cId="2718583468" sldId="269"/>
            <ac:spMk id="10" creationId="{FE0A6900-CA1D-90CB-2162-66E4ACF43035}"/>
          </ac:spMkLst>
        </pc:spChg>
        <pc:picChg chg="add del mod">
          <ac:chgData name="UMEHARA SOMA" userId="de0e6c4f-81e0-487f-a291-550c4b34c9fa" providerId="ADAL" clId="{AD3851FA-6034-407E-AF85-0168FC76CC9A}" dt="2023-01-29T18:09:49.424" v="3851" actId="478"/>
          <ac:picMkLst>
            <pc:docMk/>
            <pc:sldMk cId="2718583468" sldId="269"/>
            <ac:picMk id="2" creationId="{AC6B4253-A65F-5715-BF1C-9BE0D18C3E1A}"/>
          </ac:picMkLst>
        </pc:picChg>
        <pc:picChg chg="add del mod">
          <ac:chgData name="UMEHARA SOMA" userId="de0e6c4f-81e0-487f-a291-550c4b34c9fa" providerId="ADAL" clId="{AD3851FA-6034-407E-AF85-0168FC76CC9A}" dt="2023-01-29T18:09:58.201" v="3858" actId="478"/>
          <ac:picMkLst>
            <pc:docMk/>
            <pc:sldMk cId="2718583468" sldId="269"/>
            <ac:picMk id="3" creationId="{6241F324-47F9-3582-F0D1-016E5ED7511E}"/>
          </ac:picMkLst>
        </pc:picChg>
        <pc:picChg chg="add mod ord">
          <ac:chgData name="UMEHARA SOMA" userId="de0e6c4f-81e0-487f-a291-550c4b34c9fa" providerId="ADAL" clId="{AD3851FA-6034-407E-AF85-0168FC76CC9A}" dt="2023-01-29T18:10:40.692" v="3882" actId="167"/>
          <ac:picMkLst>
            <pc:docMk/>
            <pc:sldMk cId="2718583468" sldId="269"/>
            <ac:picMk id="5" creationId="{351A5984-3E48-B87F-39C5-A5BF1D19DAEA}"/>
          </ac:picMkLst>
        </pc:picChg>
        <pc:picChg chg="del">
          <ac:chgData name="UMEHARA SOMA" userId="de0e6c4f-81e0-487f-a291-550c4b34c9fa" providerId="ADAL" clId="{AD3851FA-6034-407E-AF85-0168FC76CC9A}" dt="2023-01-29T17:48:48.485" v="3762" actId="478"/>
          <ac:picMkLst>
            <pc:docMk/>
            <pc:sldMk cId="2718583468" sldId="269"/>
            <ac:picMk id="6" creationId="{F60F4C48-F6DE-8CE1-E1AC-F563886ABB1F}"/>
          </ac:picMkLst>
        </pc:picChg>
        <pc:picChg chg="add mod ord">
          <ac:chgData name="UMEHARA SOMA" userId="de0e6c4f-81e0-487f-a291-550c4b34c9fa" providerId="ADAL" clId="{AD3851FA-6034-407E-AF85-0168FC76CC9A}" dt="2023-01-29T18:10:38.933" v="3881" actId="167"/>
          <ac:picMkLst>
            <pc:docMk/>
            <pc:sldMk cId="2718583468" sldId="269"/>
            <ac:picMk id="7" creationId="{DC882977-C731-F023-BED0-31C6622948F5}"/>
          </ac:picMkLst>
        </pc:picChg>
        <pc:picChg chg="del">
          <ac:chgData name="UMEHARA SOMA" userId="de0e6c4f-81e0-487f-a291-550c4b34c9fa" providerId="ADAL" clId="{AD3851FA-6034-407E-AF85-0168FC76CC9A}" dt="2023-01-29T17:49:43.413" v="3767" actId="478"/>
          <ac:picMkLst>
            <pc:docMk/>
            <pc:sldMk cId="2718583468" sldId="269"/>
            <ac:picMk id="8" creationId="{6D57F8E2-8BEA-5D3D-7F9F-97CF52D6D5DC}"/>
          </ac:picMkLst>
        </pc:picChg>
      </pc:sldChg>
      <pc:sldChg chg="addSp delSp modSp new del mod">
        <pc:chgData name="UMEHARA SOMA" userId="de0e6c4f-81e0-487f-a291-550c4b34c9fa" providerId="ADAL" clId="{AD3851FA-6034-407E-AF85-0168FC76CC9A}" dt="2023-01-29T18:34:34.711" v="5542" actId="47"/>
        <pc:sldMkLst>
          <pc:docMk/>
          <pc:sldMk cId="3362231250" sldId="270"/>
        </pc:sldMkLst>
        <pc:spChg chg="del">
          <ac:chgData name="UMEHARA SOMA" userId="de0e6c4f-81e0-487f-a291-550c4b34c9fa" providerId="ADAL" clId="{AD3851FA-6034-407E-AF85-0168FC76CC9A}" dt="2023-01-07T06:21:27.240" v="1" actId="478"/>
          <ac:spMkLst>
            <pc:docMk/>
            <pc:sldMk cId="3362231250" sldId="270"/>
            <ac:spMk id="2" creationId="{64A714B9-400F-DDDD-31B1-EDCA20CDA86C}"/>
          </ac:spMkLst>
        </pc:spChg>
        <pc:spChg chg="del">
          <ac:chgData name="UMEHARA SOMA" userId="de0e6c4f-81e0-487f-a291-550c4b34c9fa" providerId="ADAL" clId="{AD3851FA-6034-407E-AF85-0168FC76CC9A}" dt="2023-01-07T06:21:27.240" v="1" actId="478"/>
          <ac:spMkLst>
            <pc:docMk/>
            <pc:sldMk cId="3362231250" sldId="270"/>
            <ac:spMk id="3" creationId="{7A3A5940-9A67-EF6B-D43A-15F03E8EA082}"/>
          </ac:spMkLst>
        </pc:spChg>
        <pc:spChg chg="add mod">
          <ac:chgData name="UMEHARA SOMA" userId="de0e6c4f-81e0-487f-a291-550c4b34c9fa" providerId="ADAL" clId="{AD3851FA-6034-407E-AF85-0168FC76CC9A}" dt="2023-01-07T07:20:35.989" v="56" actId="1076"/>
          <ac:spMkLst>
            <pc:docMk/>
            <pc:sldMk cId="3362231250" sldId="270"/>
            <ac:spMk id="15" creationId="{9ED50113-B676-FD41-4F57-D9C4255751BA}"/>
          </ac:spMkLst>
        </pc:spChg>
        <pc:spChg chg="add mod">
          <ac:chgData name="UMEHARA SOMA" userId="de0e6c4f-81e0-487f-a291-550c4b34c9fa" providerId="ADAL" clId="{AD3851FA-6034-407E-AF85-0168FC76CC9A}" dt="2023-01-07T07:20:45.127" v="64" actId="20577"/>
          <ac:spMkLst>
            <pc:docMk/>
            <pc:sldMk cId="3362231250" sldId="270"/>
            <ac:spMk id="16" creationId="{AA14D43D-170D-528C-7E27-22D201329C09}"/>
          </ac:spMkLst>
        </pc:spChg>
        <pc:spChg chg="add mod">
          <ac:chgData name="UMEHARA SOMA" userId="de0e6c4f-81e0-487f-a291-550c4b34c9fa" providerId="ADAL" clId="{AD3851FA-6034-407E-AF85-0168FC76CC9A}" dt="2023-01-07T07:20:52.083" v="70" actId="20577"/>
          <ac:spMkLst>
            <pc:docMk/>
            <pc:sldMk cId="3362231250" sldId="270"/>
            <ac:spMk id="17" creationId="{A52954A9-CE73-7BB7-646D-B5B8092E4B27}"/>
          </ac:spMkLst>
        </pc:spChg>
        <pc:picChg chg="add del mod">
          <ac:chgData name="UMEHARA SOMA" userId="de0e6c4f-81e0-487f-a291-550c4b34c9fa" providerId="ADAL" clId="{AD3851FA-6034-407E-AF85-0168FC76CC9A}" dt="2023-01-07T07:00:09.043" v="17" actId="478"/>
          <ac:picMkLst>
            <pc:docMk/>
            <pc:sldMk cId="3362231250" sldId="270"/>
            <ac:picMk id="5" creationId="{954595FF-F184-F0F1-610B-6C6472F321CF}"/>
          </ac:picMkLst>
        </pc:picChg>
        <pc:picChg chg="add del mod">
          <ac:chgData name="UMEHARA SOMA" userId="de0e6c4f-81e0-487f-a291-550c4b34c9fa" providerId="ADAL" clId="{AD3851FA-6034-407E-AF85-0168FC76CC9A}" dt="2023-01-07T07:19:10.433" v="27" actId="478"/>
          <ac:picMkLst>
            <pc:docMk/>
            <pc:sldMk cId="3362231250" sldId="270"/>
            <ac:picMk id="12" creationId="{307AE812-EF81-7163-6A8C-CDE9E577A859}"/>
          </ac:picMkLst>
        </pc:picChg>
        <pc:picChg chg="add mod">
          <ac:chgData name="UMEHARA SOMA" userId="de0e6c4f-81e0-487f-a291-550c4b34c9fa" providerId="ADAL" clId="{AD3851FA-6034-407E-AF85-0168FC76CC9A}" dt="2023-01-07T07:19:24.615" v="33" actId="34135"/>
          <ac:picMkLst>
            <pc:docMk/>
            <pc:sldMk cId="3362231250" sldId="270"/>
            <ac:picMk id="14" creationId="{79C35261-D68F-B03A-E067-7E668F6AE622}"/>
          </ac:picMkLst>
        </pc:picChg>
        <pc:cxnChg chg="add del mod">
          <ac:chgData name="UMEHARA SOMA" userId="de0e6c4f-81e0-487f-a291-550c4b34c9fa" providerId="ADAL" clId="{AD3851FA-6034-407E-AF85-0168FC76CC9A}" dt="2023-01-07T06:22:43.100" v="14" actId="478"/>
          <ac:cxnSpMkLst>
            <pc:docMk/>
            <pc:sldMk cId="3362231250" sldId="270"/>
            <ac:cxnSpMk id="7" creationId="{9A6690E2-6ABB-42D5-7FF9-FC2E5CFC34A6}"/>
          </ac:cxnSpMkLst>
        </pc:cxnChg>
        <pc:cxnChg chg="add del">
          <ac:chgData name="UMEHARA SOMA" userId="de0e6c4f-81e0-487f-a291-550c4b34c9fa" providerId="ADAL" clId="{AD3851FA-6034-407E-AF85-0168FC76CC9A}" dt="2023-01-07T06:24:00.770" v="16" actId="478"/>
          <ac:cxnSpMkLst>
            <pc:docMk/>
            <pc:sldMk cId="3362231250" sldId="270"/>
            <ac:cxnSpMk id="10" creationId="{0049F437-CBD3-2758-C6B9-BA4D3573708E}"/>
          </ac:cxnSpMkLst>
        </pc:cxnChg>
      </pc:sldChg>
      <pc:sldChg chg="addSp delSp modSp new mod delAnim modAnim modNotes modNotesTx">
        <pc:chgData name="UMEHARA SOMA" userId="de0e6c4f-81e0-487f-a291-550c4b34c9fa" providerId="ADAL" clId="{AD3851FA-6034-407E-AF85-0168FC76CC9A}" dt="2023-01-29T17:25:59.513" v="2528" actId="20577"/>
        <pc:sldMkLst>
          <pc:docMk/>
          <pc:sldMk cId="1278524526" sldId="271"/>
        </pc:sldMkLst>
        <pc:spChg chg="del">
          <ac:chgData name="UMEHARA SOMA" userId="de0e6c4f-81e0-487f-a291-550c4b34c9fa" providerId="ADAL" clId="{AD3851FA-6034-407E-AF85-0168FC76CC9A}" dt="2023-01-29T17:00:40.355" v="1039" actId="478"/>
          <ac:spMkLst>
            <pc:docMk/>
            <pc:sldMk cId="1278524526" sldId="271"/>
            <ac:spMk id="2" creationId="{59AAFCDD-3870-73CF-E900-F8E4E8D8BCC6}"/>
          </ac:spMkLst>
        </pc:spChg>
        <pc:spChg chg="del">
          <ac:chgData name="UMEHARA SOMA" userId="de0e6c4f-81e0-487f-a291-550c4b34c9fa" providerId="ADAL" clId="{AD3851FA-6034-407E-AF85-0168FC76CC9A}" dt="2023-01-29T17:00:40.355" v="1039" actId="478"/>
          <ac:spMkLst>
            <pc:docMk/>
            <pc:sldMk cId="1278524526" sldId="271"/>
            <ac:spMk id="3" creationId="{7689FA67-398F-82AA-884E-E5AC37CAD1A5}"/>
          </ac:spMkLst>
        </pc:spChg>
        <pc:picChg chg="add del mod modCrop">
          <ac:chgData name="UMEHARA SOMA" userId="de0e6c4f-81e0-487f-a291-550c4b34c9fa" providerId="ADAL" clId="{AD3851FA-6034-407E-AF85-0168FC76CC9A}" dt="2023-01-29T17:01:56.265" v="1053" actId="478"/>
          <ac:picMkLst>
            <pc:docMk/>
            <pc:sldMk cId="1278524526" sldId="271"/>
            <ac:picMk id="4" creationId="{B5A59145-DA98-EE71-3752-927633385115}"/>
          </ac:picMkLst>
        </pc:picChg>
        <pc:picChg chg="add mod modCrop">
          <ac:chgData name="UMEHARA SOMA" userId="de0e6c4f-81e0-487f-a291-550c4b34c9fa" providerId="ADAL" clId="{AD3851FA-6034-407E-AF85-0168FC76CC9A}" dt="2023-01-29T17:08:42.787" v="1063" actId="1076"/>
          <ac:picMkLst>
            <pc:docMk/>
            <pc:sldMk cId="1278524526" sldId="271"/>
            <ac:picMk id="5" creationId="{3C96CB68-C666-5C34-0BEB-D3DA2A446313}"/>
          </ac:picMkLst>
        </pc:picChg>
      </pc:sldChg>
      <pc:sldChg chg="addSp delSp modSp new mod modNotesTx">
        <pc:chgData name="UMEHARA SOMA" userId="de0e6c4f-81e0-487f-a291-550c4b34c9fa" providerId="ADAL" clId="{AD3851FA-6034-407E-AF85-0168FC76CC9A}" dt="2023-02-01T15:05:15.856" v="8732" actId="20577"/>
        <pc:sldMkLst>
          <pc:docMk/>
          <pc:sldMk cId="2427948249" sldId="272"/>
        </pc:sldMkLst>
        <pc:spChg chg="del">
          <ac:chgData name="UMEHARA SOMA" userId="de0e6c4f-81e0-487f-a291-550c4b34c9fa" providerId="ADAL" clId="{AD3851FA-6034-407E-AF85-0168FC76CC9A}" dt="2023-02-01T13:58:35.929" v="6694" actId="478"/>
          <ac:spMkLst>
            <pc:docMk/>
            <pc:sldMk cId="2427948249" sldId="272"/>
            <ac:spMk id="2" creationId="{E3A8C6EB-C064-54E8-D014-44921FBFDD86}"/>
          </ac:spMkLst>
        </pc:spChg>
        <pc:spChg chg="del">
          <ac:chgData name="UMEHARA SOMA" userId="de0e6c4f-81e0-487f-a291-550c4b34c9fa" providerId="ADAL" clId="{AD3851FA-6034-407E-AF85-0168FC76CC9A}" dt="2023-02-01T13:58:39.166" v="6696" actId="478"/>
          <ac:spMkLst>
            <pc:docMk/>
            <pc:sldMk cId="2427948249" sldId="272"/>
            <ac:spMk id="3" creationId="{4DD55DA7-CFE1-FDEB-E709-121DDAABCA7F}"/>
          </ac:spMkLst>
        </pc:spChg>
        <pc:spChg chg="add mod">
          <ac:chgData name="UMEHARA SOMA" userId="de0e6c4f-81e0-487f-a291-550c4b34c9fa" providerId="ADAL" clId="{AD3851FA-6034-407E-AF85-0168FC76CC9A}" dt="2023-02-01T14:05:24.601" v="6721" actId="20577"/>
          <ac:spMkLst>
            <pc:docMk/>
            <pc:sldMk cId="2427948249" sldId="272"/>
            <ac:spMk id="5" creationId="{F3E1CD64-3D70-FDED-B083-F46419327CB7}"/>
          </ac:spMkLst>
        </pc:spChg>
        <pc:spChg chg="add mod">
          <ac:chgData name="UMEHARA SOMA" userId="de0e6c4f-81e0-487f-a291-550c4b34c9fa" providerId="ADAL" clId="{AD3851FA-6034-407E-AF85-0168FC76CC9A}" dt="2023-02-01T14:12:41.975" v="6759" actId="1076"/>
          <ac:spMkLst>
            <pc:docMk/>
            <pc:sldMk cId="2427948249" sldId="272"/>
            <ac:spMk id="6" creationId="{C7944342-5744-7486-A65B-A3B8A59F2037}"/>
          </ac:spMkLst>
        </pc:spChg>
      </pc:sldChg>
      <pc:sldChg chg="addSp delSp modSp new mod modNotesTx">
        <pc:chgData name="UMEHARA SOMA" userId="de0e6c4f-81e0-487f-a291-550c4b34c9fa" providerId="ADAL" clId="{AD3851FA-6034-407E-AF85-0168FC76CC9A}" dt="2023-02-01T14:48:38.258" v="8027" actId="20577"/>
        <pc:sldMkLst>
          <pc:docMk/>
          <pc:sldMk cId="1055806889" sldId="273"/>
        </pc:sldMkLst>
        <pc:spChg chg="del">
          <ac:chgData name="UMEHARA SOMA" userId="de0e6c4f-81e0-487f-a291-550c4b34c9fa" providerId="ADAL" clId="{AD3851FA-6034-407E-AF85-0168FC76CC9A}" dt="2023-02-01T14:05:15.393" v="6715" actId="478"/>
          <ac:spMkLst>
            <pc:docMk/>
            <pc:sldMk cId="1055806889" sldId="273"/>
            <ac:spMk id="2" creationId="{CEA901FC-72C2-D994-FF69-CAADF520330A}"/>
          </ac:spMkLst>
        </pc:spChg>
        <pc:spChg chg="del">
          <ac:chgData name="UMEHARA SOMA" userId="de0e6c4f-81e0-487f-a291-550c4b34c9fa" providerId="ADAL" clId="{AD3851FA-6034-407E-AF85-0168FC76CC9A}" dt="2023-02-01T14:05:28.895" v="6723" actId="478"/>
          <ac:spMkLst>
            <pc:docMk/>
            <pc:sldMk cId="1055806889" sldId="273"/>
            <ac:spMk id="3" creationId="{A4082B85-8C38-0DA6-9232-8A7843A2F63A}"/>
          </ac:spMkLst>
        </pc:spChg>
        <pc:spChg chg="add del mod">
          <ac:chgData name="UMEHARA SOMA" userId="de0e6c4f-81e0-487f-a291-550c4b34c9fa" providerId="ADAL" clId="{AD3851FA-6034-407E-AF85-0168FC76CC9A}" dt="2023-02-01T14:05:17.850" v="6717"/>
          <ac:spMkLst>
            <pc:docMk/>
            <pc:sldMk cId="1055806889" sldId="273"/>
            <ac:spMk id="5" creationId="{CB2841B3-3C11-9CA4-8F7C-8AA519DD847F}"/>
          </ac:spMkLst>
        </pc:spChg>
        <pc:spChg chg="add mod">
          <ac:chgData name="UMEHARA SOMA" userId="de0e6c4f-81e0-487f-a291-550c4b34c9fa" providerId="ADAL" clId="{AD3851FA-6034-407E-AF85-0168FC76CC9A}" dt="2023-02-01T14:05:27.128" v="6722"/>
          <ac:spMkLst>
            <pc:docMk/>
            <pc:sldMk cId="1055806889" sldId="273"/>
            <ac:spMk id="6" creationId="{CA1FD403-773A-897C-B9D9-C14AB819E872}"/>
          </ac:spMkLst>
        </pc:spChg>
        <pc:spChg chg="add mod">
          <ac:chgData name="UMEHARA SOMA" userId="de0e6c4f-81e0-487f-a291-550c4b34c9fa" providerId="ADAL" clId="{AD3851FA-6034-407E-AF85-0168FC76CC9A}" dt="2023-02-01T14:41:11.960" v="7763" actId="1076"/>
          <ac:spMkLst>
            <pc:docMk/>
            <pc:sldMk cId="1055806889" sldId="273"/>
            <ac:spMk id="9" creationId="{B04E647C-60A9-5841-764A-88F55A9FA0DC}"/>
          </ac:spMkLst>
        </pc:spChg>
        <pc:picChg chg="add mod ord">
          <ac:chgData name="UMEHARA SOMA" userId="de0e6c4f-81e0-487f-a291-550c4b34c9fa" providerId="ADAL" clId="{AD3851FA-6034-407E-AF85-0168FC76CC9A}" dt="2023-02-01T14:40:43.399" v="7761" actId="1076"/>
          <ac:picMkLst>
            <pc:docMk/>
            <pc:sldMk cId="1055806889" sldId="273"/>
            <ac:picMk id="7" creationId="{23619E1E-B796-B8E6-1143-04304F5D4A9C}"/>
          </ac:picMkLst>
        </pc:picChg>
        <pc:picChg chg="add del mod">
          <ac:chgData name="UMEHARA SOMA" userId="de0e6c4f-81e0-487f-a291-550c4b34c9fa" providerId="ADAL" clId="{AD3851FA-6034-407E-AF85-0168FC76CC9A}" dt="2023-02-01T14:31:12.566" v="7329" actId="21"/>
          <ac:picMkLst>
            <pc:docMk/>
            <pc:sldMk cId="1055806889" sldId="273"/>
            <ac:picMk id="8" creationId="{434DE975-6535-B9DC-094B-A26476B396BF}"/>
          </ac:picMkLst>
        </pc:picChg>
      </pc:sldChg>
      <pc:sldChg chg="addSp delSp modSp new mod modNotesTx">
        <pc:chgData name="UMEHARA SOMA" userId="de0e6c4f-81e0-487f-a291-550c4b34c9fa" providerId="ADAL" clId="{AD3851FA-6034-407E-AF85-0168FC76CC9A}" dt="2023-02-01T15:04:16.052" v="8647" actId="20577"/>
        <pc:sldMkLst>
          <pc:docMk/>
          <pc:sldMk cId="932631392" sldId="274"/>
        </pc:sldMkLst>
        <pc:spChg chg="del">
          <ac:chgData name="UMEHARA SOMA" userId="de0e6c4f-81e0-487f-a291-550c4b34c9fa" providerId="ADAL" clId="{AD3851FA-6034-407E-AF85-0168FC76CC9A}" dt="2023-02-01T14:30:52.053" v="7325" actId="478"/>
          <ac:spMkLst>
            <pc:docMk/>
            <pc:sldMk cId="932631392" sldId="274"/>
            <ac:spMk id="2" creationId="{B174B7D2-41AD-5E90-63EF-1C3898E83518}"/>
          </ac:spMkLst>
        </pc:spChg>
        <pc:spChg chg="del">
          <ac:chgData name="UMEHARA SOMA" userId="de0e6c4f-81e0-487f-a291-550c4b34c9fa" providerId="ADAL" clId="{AD3851FA-6034-407E-AF85-0168FC76CC9A}" dt="2023-02-01T14:30:54.881" v="7327" actId="478"/>
          <ac:spMkLst>
            <pc:docMk/>
            <pc:sldMk cId="932631392" sldId="274"/>
            <ac:spMk id="3" creationId="{55CFF315-743A-D735-EF93-9C20F1BF4582}"/>
          </ac:spMkLst>
        </pc:spChg>
        <pc:spChg chg="add mod">
          <ac:chgData name="UMEHARA SOMA" userId="de0e6c4f-81e0-487f-a291-550c4b34c9fa" providerId="ADAL" clId="{AD3851FA-6034-407E-AF85-0168FC76CC9A}" dt="2023-02-01T14:30:52.278" v="7326"/>
          <ac:spMkLst>
            <pc:docMk/>
            <pc:sldMk cId="932631392" sldId="274"/>
            <ac:spMk id="5" creationId="{CD272910-DD71-7161-49FB-FA8B19FBA76A}"/>
          </ac:spMkLst>
        </pc:spChg>
        <pc:spChg chg="add mod">
          <ac:chgData name="UMEHARA SOMA" userId="de0e6c4f-81e0-487f-a291-550c4b34c9fa" providerId="ADAL" clId="{AD3851FA-6034-407E-AF85-0168FC76CC9A}" dt="2023-02-01T14:55:29.924" v="8267" actId="1076"/>
          <ac:spMkLst>
            <pc:docMk/>
            <pc:sldMk cId="932631392" sldId="274"/>
            <ac:spMk id="7" creationId="{470F7CD1-4104-906F-FF01-86099923A8A7}"/>
          </ac:spMkLst>
        </pc:spChg>
        <pc:picChg chg="add mod">
          <ac:chgData name="UMEHARA SOMA" userId="de0e6c4f-81e0-487f-a291-550c4b34c9fa" providerId="ADAL" clId="{AD3851FA-6034-407E-AF85-0168FC76CC9A}" dt="2023-02-01T14:55:05.239" v="8256" actId="1076"/>
          <ac:picMkLst>
            <pc:docMk/>
            <pc:sldMk cId="932631392" sldId="274"/>
            <ac:picMk id="6" creationId="{48F744A1-95A5-9AA8-C2B6-4AE2F9339EDD}"/>
          </ac:picMkLst>
        </pc:picChg>
      </pc:sldChg>
    </pc:docChg>
  </pc:docChgLst>
  <pc:docChgLst>
    <pc:chgData name="UMEHARA SOMA" userId="de0e6c4f-81e0-487f-a291-550c4b34c9fa" providerId="ADAL" clId="{1E9891E5-C4CD-5A48-A073-7B712A32BE2B}"/>
    <pc:docChg chg="undo custSel addSld modSld sldOrd modMainMaster modNotesMaster modShowInfo">
      <pc:chgData name="UMEHARA SOMA" userId="de0e6c4f-81e0-487f-a291-550c4b34c9fa" providerId="ADAL" clId="{1E9891E5-C4CD-5A48-A073-7B712A32BE2B}" dt="2023-02-02T05:20:48.040" v="3760" actId="1076"/>
      <pc:docMkLst>
        <pc:docMk/>
      </pc:docMkLst>
      <pc:sldChg chg="modSp mod modNotes modNotesTx">
        <pc:chgData name="UMEHARA SOMA" userId="de0e6c4f-81e0-487f-a291-550c4b34c9fa" providerId="ADAL" clId="{1E9891E5-C4CD-5A48-A073-7B712A32BE2B}" dt="2023-02-02T04:54:26.816" v="3497" actId="20577"/>
        <pc:sldMkLst>
          <pc:docMk/>
          <pc:sldMk cId="427933920" sldId="256"/>
        </pc:sldMkLst>
        <pc:spChg chg="mod">
          <ac:chgData name="UMEHARA SOMA" userId="de0e6c4f-81e0-487f-a291-550c4b34c9fa" providerId="ADAL" clId="{1E9891E5-C4CD-5A48-A073-7B712A32BE2B}" dt="2023-02-02T04:12:04.231" v="3366"/>
          <ac:spMkLst>
            <pc:docMk/>
            <pc:sldMk cId="427933920" sldId="256"/>
            <ac:spMk id="2" creationId="{49843B1F-28EE-A13F-57BE-21C92F53A890}"/>
          </ac:spMkLst>
        </pc:spChg>
        <pc:spChg chg="mod">
          <ac:chgData name="UMEHARA SOMA" userId="de0e6c4f-81e0-487f-a291-550c4b34c9fa" providerId="ADAL" clId="{1E9891E5-C4CD-5A48-A073-7B712A32BE2B}" dt="2023-02-02T04:54:26.816" v="3497" actId="20577"/>
          <ac:spMkLst>
            <pc:docMk/>
            <pc:sldMk cId="427933920" sldId="256"/>
            <ac:spMk id="3" creationId="{3D53C16A-6C8E-E405-F8BA-26F50E3626AB}"/>
          </ac:spMkLst>
        </pc:spChg>
      </pc:sldChg>
      <pc:sldChg chg="addSp delSp modSp mod modNotes modNotesTx">
        <pc:chgData name="UMEHARA SOMA" userId="de0e6c4f-81e0-487f-a291-550c4b34c9fa" providerId="ADAL" clId="{1E9891E5-C4CD-5A48-A073-7B712A32BE2B}" dt="2023-02-02T05:15:36.985" v="3684" actId="1076"/>
        <pc:sldMkLst>
          <pc:docMk/>
          <pc:sldMk cId="2222445369" sldId="257"/>
        </pc:sldMkLst>
        <pc:spChg chg="mod">
          <ac:chgData name="UMEHARA SOMA" userId="de0e6c4f-81e0-487f-a291-550c4b34c9fa" providerId="ADAL" clId="{1E9891E5-C4CD-5A48-A073-7B712A32BE2B}" dt="2023-02-02T04:12:04.231" v="3366"/>
          <ac:spMkLst>
            <pc:docMk/>
            <pc:sldMk cId="2222445369" sldId="257"/>
            <ac:spMk id="2" creationId="{FCFC46AB-BB5C-949A-8716-3E7EA5562D21}"/>
          </ac:spMkLst>
        </pc:spChg>
        <pc:spChg chg="add del mod">
          <ac:chgData name="UMEHARA SOMA" userId="de0e6c4f-81e0-487f-a291-550c4b34c9fa" providerId="ADAL" clId="{1E9891E5-C4CD-5A48-A073-7B712A32BE2B}" dt="2023-02-02T05:07:27.070" v="3534" actId="14100"/>
          <ac:spMkLst>
            <pc:docMk/>
            <pc:sldMk cId="2222445369" sldId="257"/>
            <ac:spMk id="3" creationId="{536E76BD-06FC-1629-FBF5-0ED6162A648B}"/>
          </ac:spMkLst>
        </pc:spChg>
        <pc:spChg chg="add mod">
          <ac:chgData name="UMEHARA SOMA" userId="de0e6c4f-81e0-487f-a291-550c4b34c9fa" providerId="ADAL" clId="{1E9891E5-C4CD-5A48-A073-7B712A32BE2B}" dt="2023-02-02T04:12:04.231" v="3366"/>
          <ac:spMkLst>
            <pc:docMk/>
            <pc:sldMk cId="2222445369" sldId="257"/>
            <ac:spMk id="4" creationId="{1F15C1BC-D47E-EBE0-24F1-C48A00A3DF80}"/>
          </ac:spMkLst>
        </pc:spChg>
        <pc:spChg chg="add del mod">
          <ac:chgData name="UMEHARA SOMA" userId="de0e6c4f-81e0-487f-a291-550c4b34c9fa" providerId="ADAL" clId="{1E9891E5-C4CD-5A48-A073-7B712A32BE2B}" dt="2023-02-02T05:07:14.662" v="3529" actId="478"/>
          <ac:spMkLst>
            <pc:docMk/>
            <pc:sldMk cId="2222445369" sldId="257"/>
            <ac:spMk id="6" creationId="{BD4BB313-9951-15A9-D752-925B969F590B}"/>
          </ac:spMkLst>
        </pc:spChg>
        <pc:spChg chg="add mod">
          <ac:chgData name="UMEHARA SOMA" userId="de0e6c4f-81e0-487f-a291-550c4b34c9fa" providerId="ADAL" clId="{1E9891E5-C4CD-5A48-A073-7B712A32BE2B}" dt="2023-02-02T05:13:20.413" v="3630" actId="1076"/>
          <ac:spMkLst>
            <pc:docMk/>
            <pc:sldMk cId="2222445369" sldId="257"/>
            <ac:spMk id="15" creationId="{7579B717-0DD8-6E9C-3387-BF01C324B949}"/>
          </ac:spMkLst>
        </pc:spChg>
        <pc:spChg chg="add mod">
          <ac:chgData name="UMEHARA SOMA" userId="de0e6c4f-81e0-487f-a291-550c4b34c9fa" providerId="ADAL" clId="{1E9891E5-C4CD-5A48-A073-7B712A32BE2B}" dt="2023-02-02T05:13:20.413" v="3630" actId="1076"/>
          <ac:spMkLst>
            <pc:docMk/>
            <pc:sldMk cId="2222445369" sldId="257"/>
            <ac:spMk id="16" creationId="{FD064F22-0A07-4403-50AF-30B9622B0F4D}"/>
          </ac:spMkLst>
        </pc:spChg>
        <pc:spChg chg="add mod">
          <ac:chgData name="UMEHARA SOMA" userId="de0e6c4f-81e0-487f-a291-550c4b34c9fa" providerId="ADAL" clId="{1E9891E5-C4CD-5A48-A073-7B712A32BE2B}" dt="2023-02-02T05:13:20.413" v="3630" actId="1076"/>
          <ac:spMkLst>
            <pc:docMk/>
            <pc:sldMk cId="2222445369" sldId="257"/>
            <ac:spMk id="17" creationId="{3E4D9859-34F7-91A2-BCED-E135C52FF848}"/>
          </ac:spMkLst>
        </pc:spChg>
        <pc:spChg chg="add mod">
          <ac:chgData name="UMEHARA SOMA" userId="de0e6c4f-81e0-487f-a291-550c4b34c9fa" providerId="ADAL" clId="{1E9891E5-C4CD-5A48-A073-7B712A32BE2B}" dt="2023-02-02T05:15:36.985" v="3684" actId="1076"/>
          <ac:spMkLst>
            <pc:docMk/>
            <pc:sldMk cId="2222445369" sldId="257"/>
            <ac:spMk id="18" creationId="{64E222DE-1E4E-9E1A-9845-4329E96801AE}"/>
          </ac:spMkLst>
        </pc:spChg>
        <pc:spChg chg="add mod">
          <ac:chgData name="UMEHARA SOMA" userId="de0e6c4f-81e0-487f-a291-550c4b34c9fa" providerId="ADAL" clId="{1E9891E5-C4CD-5A48-A073-7B712A32BE2B}" dt="2023-02-02T05:15:36.985" v="3684" actId="1076"/>
          <ac:spMkLst>
            <pc:docMk/>
            <pc:sldMk cId="2222445369" sldId="257"/>
            <ac:spMk id="19" creationId="{F8B49505-7796-6E8F-B313-16F0611F4C0D}"/>
          </ac:spMkLst>
        </pc:spChg>
        <pc:spChg chg="add mod">
          <ac:chgData name="UMEHARA SOMA" userId="de0e6c4f-81e0-487f-a291-550c4b34c9fa" providerId="ADAL" clId="{1E9891E5-C4CD-5A48-A073-7B712A32BE2B}" dt="2023-02-02T05:15:36.985" v="3684" actId="1076"/>
          <ac:spMkLst>
            <pc:docMk/>
            <pc:sldMk cId="2222445369" sldId="257"/>
            <ac:spMk id="20" creationId="{F10FD1A8-8FEE-70E0-EB07-9FEDD606D92B}"/>
          </ac:spMkLst>
        </pc:spChg>
        <pc:spChg chg="add mod">
          <ac:chgData name="UMEHARA SOMA" userId="de0e6c4f-81e0-487f-a291-550c4b34c9fa" providerId="ADAL" clId="{1E9891E5-C4CD-5A48-A073-7B712A32BE2B}" dt="2023-02-02T05:15:36.985" v="3684" actId="1076"/>
          <ac:spMkLst>
            <pc:docMk/>
            <pc:sldMk cId="2222445369" sldId="257"/>
            <ac:spMk id="21" creationId="{7759CF34-9B4F-A705-4CC8-747924054F9B}"/>
          </ac:spMkLst>
        </pc:spChg>
        <pc:picChg chg="add del mod">
          <ac:chgData name="UMEHARA SOMA" userId="de0e6c4f-81e0-487f-a291-550c4b34c9fa" providerId="ADAL" clId="{1E9891E5-C4CD-5A48-A073-7B712A32BE2B}" dt="2023-02-02T05:07:13.205" v="3527"/>
          <ac:picMkLst>
            <pc:docMk/>
            <pc:sldMk cId="2222445369" sldId="257"/>
            <ac:picMk id="8" creationId="{0FC3FAC0-FF4A-51D3-031B-98C63613C3B7}"/>
          </ac:picMkLst>
        </pc:picChg>
        <pc:picChg chg="add del mod">
          <ac:chgData name="UMEHARA SOMA" userId="de0e6c4f-81e0-487f-a291-550c4b34c9fa" providerId="ADAL" clId="{1E9891E5-C4CD-5A48-A073-7B712A32BE2B}" dt="2023-02-02T05:07:12.545" v="3526"/>
          <ac:picMkLst>
            <pc:docMk/>
            <pc:sldMk cId="2222445369" sldId="257"/>
            <ac:picMk id="10" creationId="{558F5E9C-B97D-7175-8CC2-C531A48E674B}"/>
          </ac:picMkLst>
        </pc:picChg>
        <pc:picChg chg="add mod">
          <ac:chgData name="UMEHARA SOMA" userId="de0e6c4f-81e0-487f-a291-550c4b34c9fa" providerId="ADAL" clId="{1E9891E5-C4CD-5A48-A073-7B712A32BE2B}" dt="2023-02-02T05:13:20.413" v="3630" actId="1076"/>
          <ac:picMkLst>
            <pc:docMk/>
            <pc:sldMk cId="2222445369" sldId="257"/>
            <ac:picMk id="12" creationId="{8B5ED571-6E20-C8C9-8B79-123FCF9E843C}"/>
          </ac:picMkLst>
        </pc:picChg>
        <pc:picChg chg="add mod">
          <ac:chgData name="UMEHARA SOMA" userId="de0e6c4f-81e0-487f-a291-550c4b34c9fa" providerId="ADAL" clId="{1E9891E5-C4CD-5A48-A073-7B712A32BE2B}" dt="2023-02-02T05:13:20.413" v="3630" actId="1076"/>
          <ac:picMkLst>
            <pc:docMk/>
            <pc:sldMk cId="2222445369" sldId="257"/>
            <ac:picMk id="14" creationId="{1B4ABC59-FC5F-D96C-6029-1C4F93758276}"/>
          </ac:picMkLst>
        </pc:picChg>
      </pc:sldChg>
      <pc:sldChg chg="addSp modSp mod modNotes modNotesTx">
        <pc:chgData name="UMEHARA SOMA" userId="de0e6c4f-81e0-487f-a291-550c4b34c9fa" providerId="ADAL" clId="{1E9891E5-C4CD-5A48-A073-7B712A32BE2B}" dt="2023-02-02T04:12:04.231" v="3366"/>
        <pc:sldMkLst>
          <pc:docMk/>
          <pc:sldMk cId="2177590569" sldId="258"/>
        </pc:sldMkLst>
        <pc:spChg chg="mod">
          <ac:chgData name="UMEHARA SOMA" userId="de0e6c4f-81e0-487f-a291-550c4b34c9fa" providerId="ADAL" clId="{1E9891E5-C4CD-5A48-A073-7B712A32BE2B}" dt="2023-02-02T04:12:04.231" v="3366"/>
          <ac:spMkLst>
            <pc:docMk/>
            <pc:sldMk cId="2177590569" sldId="258"/>
            <ac:spMk id="2" creationId="{38900478-61EB-581D-E77C-C2EF67B076AE}"/>
          </ac:spMkLst>
        </pc:spChg>
        <pc:spChg chg="add mod">
          <ac:chgData name="UMEHARA SOMA" userId="de0e6c4f-81e0-487f-a291-550c4b34c9fa" providerId="ADAL" clId="{1E9891E5-C4CD-5A48-A073-7B712A32BE2B}" dt="2023-02-02T04:12:04.231" v="3366"/>
          <ac:spMkLst>
            <pc:docMk/>
            <pc:sldMk cId="2177590569" sldId="258"/>
            <ac:spMk id="3" creationId="{3F057C0F-3D2E-7C44-733D-FCC2F658E676}"/>
          </ac:spMkLst>
        </pc:spChg>
        <pc:spChg chg="mod">
          <ac:chgData name="UMEHARA SOMA" userId="de0e6c4f-81e0-487f-a291-550c4b34c9fa" providerId="ADAL" clId="{1E9891E5-C4CD-5A48-A073-7B712A32BE2B}" dt="2023-02-02T04:12:04.231" v="3366"/>
          <ac:spMkLst>
            <pc:docMk/>
            <pc:sldMk cId="2177590569" sldId="258"/>
            <ac:spMk id="4" creationId="{6668755F-87FA-BE4F-07C6-E1513AD51282}"/>
          </ac:spMkLst>
        </pc:spChg>
        <pc:spChg chg="mod">
          <ac:chgData name="UMEHARA SOMA" userId="de0e6c4f-81e0-487f-a291-550c4b34c9fa" providerId="ADAL" clId="{1E9891E5-C4CD-5A48-A073-7B712A32BE2B}" dt="2023-02-02T04:12:04.231" v="3366"/>
          <ac:spMkLst>
            <pc:docMk/>
            <pc:sldMk cId="2177590569" sldId="258"/>
            <ac:spMk id="7" creationId="{2BB19813-0C94-DFB8-CD34-EE839D83F448}"/>
          </ac:spMkLst>
        </pc:spChg>
        <pc:spChg chg="mod">
          <ac:chgData name="UMEHARA SOMA" userId="de0e6c4f-81e0-487f-a291-550c4b34c9fa" providerId="ADAL" clId="{1E9891E5-C4CD-5A48-A073-7B712A32BE2B}" dt="2023-02-02T04:12:04.231" v="3366"/>
          <ac:spMkLst>
            <pc:docMk/>
            <pc:sldMk cId="2177590569" sldId="258"/>
            <ac:spMk id="8" creationId="{64D795D1-5F73-591E-87AD-7E819C0686A6}"/>
          </ac:spMkLst>
        </pc:spChg>
        <pc:spChg chg="mod">
          <ac:chgData name="UMEHARA SOMA" userId="de0e6c4f-81e0-487f-a291-550c4b34c9fa" providerId="ADAL" clId="{1E9891E5-C4CD-5A48-A073-7B712A32BE2B}" dt="2023-02-02T04:12:04.231" v="3366"/>
          <ac:spMkLst>
            <pc:docMk/>
            <pc:sldMk cId="2177590569" sldId="258"/>
            <ac:spMk id="9" creationId="{0C1FF824-385B-0A91-3CD8-8C8225D3F389}"/>
          </ac:spMkLst>
        </pc:spChg>
        <pc:spChg chg="mod">
          <ac:chgData name="UMEHARA SOMA" userId="de0e6c4f-81e0-487f-a291-550c4b34c9fa" providerId="ADAL" clId="{1E9891E5-C4CD-5A48-A073-7B712A32BE2B}" dt="2023-02-02T04:12:04.231" v="3366"/>
          <ac:spMkLst>
            <pc:docMk/>
            <pc:sldMk cId="2177590569" sldId="258"/>
            <ac:spMk id="10" creationId="{8F35DE87-A252-C053-661F-F7E57436913C}"/>
          </ac:spMkLst>
        </pc:spChg>
        <pc:spChg chg="mod">
          <ac:chgData name="UMEHARA SOMA" userId="de0e6c4f-81e0-487f-a291-550c4b34c9fa" providerId="ADAL" clId="{1E9891E5-C4CD-5A48-A073-7B712A32BE2B}" dt="2023-02-02T04:12:04.231" v="3366"/>
          <ac:spMkLst>
            <pc:docMk/>
            <pc:sldMk cId="2177590569" sldId="258"/>
            <ac:spMk id="21" creationId="{73423911-23B3-CA04-441C-3CCCAF44BFA2}"/>
          </ac:spMkLst>
        </pc:spChg>
        <pc:spChg chg="mod">
          <ac:chgData name="UMEHARA SOMA" userId="de0e6c4f-81e0-487f-a291-550c4b34c9fa" providerId="ADAL" clId="{1E9891E5-C4CD-5A48-A073-7B712A32BE2B}" dt="2023-02-02T04:12:04.231" v="3366"/>
          <ac:spMkLst>
            <pc:docMk/>
            <pc:sldMk cId="2177590569" sldId="258"/>
            <ac:spMk id="22" creationId="{3A0D1206-5014-3F07-B9B5-C386382158B1}"/>
          </ac:spMkLst>
        </pc:spChg>
        <pc:spChg chg="mod">
          <ac:chgData name="UMEHARA SOMA" userId="de0e6c4f-81e0-487f-a291-550c4b34c9fa" providerId="ADAL" clId="{1E9891E5-C4CD-5A48-A073-7B712A32BE2B}" dt="2023-02-02T04:12:04.231" v="3366"/>
          <ac:spMkLst>
            <pc:docMk/>
            <pc:sldMk cId="2177590569" sldId="258"/>
            <ac:spMk id="139" creationId="{7BDB69EF-D132-E492-A6E0-188F7EDD2C33}"/>
          </ac:spMkLst>
        </pc:spChg>
        <pc:spChg chg="mod">
          <ac:chgData name="UMEHARA SOMA" userId="de0e6c4f-81e0-487f-a291-550c4b34c9fa" providerId="ADAL" clId="{1E9891E5-C4CD-5A48-A073-7B712A32BE2B}" dt="2023-02-02T04:12:04.231" v="3366"/>
          <ac:spMkLst>
            <pc:docMk/>
            <pc:sldMk cId="2177590569" sldId="258"/>
            <ac:spMk id="140" creationId="{32FAD315-DFC8-60A8-1E46-4C9A6AF12279}"/>
          </ac:spMkLst>
        </pc:spChg>
        <pc:spChg chg="mod">
          <ac:chgData name="UMEHARA SOMA" userId="de0e6c4f-81e0-487f-a291-550c4b34c9fa" providerId="ADAL" clId="{1E9891E5-C4CD-5A48-A073-7B712A32BE2B}" dt="2023-02-02T04:12:04.231" v="3366"/>
          <ac:spMkLst>
            <pc:docMk/>
            <pc:sldMk cId="2177590569" sldId="258"/>
            <ac:spMk id="141" creationId="{ACED8CAE-A6C5-BAD5-F987-0F1787EDDB71}"/>
          </ac:spMkLst>
        </pc:spChg>
        <pc:spChg chg="mod">
          <ac:chgData name="UMEHARA SOMA" userId="de0e6c4f-81e0-487f-a291-550c4b34c9fa" providerId="ADAL" clId="{1E9891E5-C4CD-5A48-A073-7B712A32BE2B}" dt="2023-02-02T04:12:04.231" v="3366"/>
          <ac:spMkLst>
            <pc:docMk/>
            <pc:sldMk cId="2177590569" sldId="258"/>
            <ac:spMk id="142" creationId="{35690F08-21E6-CC8C-6AA4-3F49ABF2E0DF}"/>
          </ac:spMkLst>
        </pc:spChg>
        <pc:spChg chg="mod">
          <ac:chgData name="UMEHARA SOMA" userId="de0e6c4f-81e0-487f-a291-550c4b34c9fa" providerId="ADAL" clId="{1E9891E5-C4CD-5A48-A073-7B712A32BE2B}" dt="2023-02-02T04:12:04.231" v="3366"/>
          <ac:spMkLst>
            <pc:docMk/>
            <pc:sldMk cId="2177590569" sldId="258"/>
            <ac:spMk id="154" creationId="{79A4427A-048C-BDF5-6125-C8676079166B}"/>
          </ac:spMkLst>
        </pc:spChg>
        <pc:spChg chg="mod">
          <ac:chgData name="UMEHARA SOMA" userId="de0e6c4f-81e0-487f-a291-550c4b34c9fa" providerId="ADAL" clId="{1E9891E5-C4CD-5A48-A073-7B712A32BE2B}" dt="2023-02-02T04:12:04.231" v="3366"/>
          <ac:spMkLst>
            <pc:docMk/>
            <pc:sldMk cId="2177590569" sldId="258"/>
            <ac:spMk id="155" creationId="{37126F6B-929B-C0D6-914C-B81CEED67FCC}"/>
          </ac:spMkLst>
        </pc:spChg>
        <pc:spChg chg="mod">
          <ac:chgData name="UMEHARA SOMA" userId="de0e6c4f-81e0-487f-a291-550c4b34c9fa" providerId="ADAL" clId="{1E9891E5-C4CD-5A48-A073-7B712A32BE2B}" dt="2023-02-02T04:12:04.231" v="3366"/>
          <ac:spMkLst>
            <pc:docMk/>
            <pc:sldMk cId="2177590569" sldId="258"/>
            <ac:spMk id="156" creationId="{E95BEACD-BEE2-547F-9C82-526E05BFE6D6}"/>
          </ac:spMkLst>
        </pc:spChg>
        <pc:spChg chg="mod">
          <ac:chgData name="UMEHARA SOMA" userId="de0e6c4f-81e0-487f-a291-550c4b34c9fa" providerId="ADAL" clId="{1E9891E5-C4CD-5A48-A073-7B712A32BE2B}" dt="2023-02-02T04:12:04.231" v="3366"/>
          <ac:spMkLst>
            <pc:docMk/>
            <pc:sldMk cId="2177590569" sldId="258"/>
            <ac:spMk id="157" creationId="{79CCD36D-E00C-7687-DB9A-758FC8392D68}"/>
          </ac:spMkLst>
        </pc:spChg>
        <pc:spChg chg="mod">
          <ac:chgData name="UMEHARA SOMA" userId="de0e6c4f-81e0-487f-a291-550c4b34c9fa" providerId="ADAL" clId="{1E9891E5-C4CD-5A48-A073-7B712A32BE2B}" dt="2023-02-02T04:12:04.231" v="3366"/>
          <ac:spMkLst>
            <pc:docMk/>
            <pc:sldMk cId="2177590569" sldId="258"/>
            <ac:spMk id="158" creationId="{9144AB76-07C0-CE49-7D0D-E8BC77005022}"/>
          </ac:spMkLst>
        </pc:spChg>
        <pc:spChg chg="mod">
          <ac:chgData name="UMEHARA SOMA" userId="de0e6c4f-81e0-487f-a291-550c4b34c9fa" providerId="ADAL" clId="{1E9891E5-C4CD-5A48-A073-7B712A32BE2B}" dt="2023-02-02T04:12:04.231" v="3366"/>
          <ac:spMkLst>
            <pc:docMk/>
            <pc:sldMk cId="2177590569" sldId="258"/>
            <ac:spMk id="159" creationId="{64FACCCA-7756-6E40-171C-02AFB23AB1D9}"/>
          </ac:spMkLst>
        </pc:spChg>
        <pc:spChg chg="mod">
          <ac:chgData name="UMEHARA SOMA" userId="de0e6c4f-81e0-487f-a291-550c4b34c9fa" providerId="ADAL" clId="{1E9891E5-C4CD-5A48-A073-7B712A32BE2B}" dt="2023-02-02T04:12:04.231" v="3366"/>
          <ac:spMkLst>
            <pc:docMk/>
            <pc:sldMk cId="2177590569" sldId="258"/>
            <ac:spMk id="160" creationId="{0B131646-6B68-F0A3-DE69-F6EB74C2637B}"/>
          </ac:spMkLst>
        </pc:spChg>
        <pc:spChg chg="mod">
          <ac:chgData name="UMEHARA SOMA" userId="de0e6c4f-81e0-487f-a291-550c4b34c9fa" providerId="ADAL" clId="{1E9891E5-C4CD-5A48-A073-7B712A32BE2B}" dt="2023-02-02T04:12:04.231" v="3366"/>
          <ac:spMkLst>
            <pc:docMk/>
            <pc:sldMk cId="2177590569" sldId="258"/>
            <ac:spMk id="161" creationId="{CFE08F01-4238-F0E9-0D78-5282F545F060}"/>
          </ac:spMkLst>
        </pc:spChg>
        <pc:spChg chg="mod">
          <ac:chgData name="UMEHARA SOMA" userId="de0e6c4f-81e0-487f-a291-550c4b34c9fa" providerId="ADAL" clId="{1E9891E5-C4CD-5A48-A073-7B712A32BE2B}" dt="2023-02-02T04:12:04.231" v="3366"/>
          <ac:spMkLst>
            <pc:docMk/>
            <pc:sldMk cId="2177590569" sldId="258"/>
            <ac:spMk id="178" creationId="{A35B50B0-9785-86BF-76A6-9F434C559F1F}"/>
          </ac:spMkLst>
        </pc:spChg>
        <pc:spChg chg="mod">
          <ac:chgData name="UMEHARA SOMA" userId="de0e6c4f-81e0-487f-a291-550c4b34c9fa" providerId="ADAL" clId="{1E9891E5-C4CD-5A48-A073-7B712A32BE2B}" dt="2023-02-02T04:12:04.231" v="3366"/>
          <ac:spMkLst>
            <pc:docMk/>
            <pc:sldMk cId="2177590569" sldId="258"/>
            <ac:spMk id="179" creationId="{BF9CA993-F78A-3EDB-F21C-58C24146BA96}"/>
          </ac:spMkLst>
        </pc:spChg>
        <pc:spChg chg="mod">
          <ac:chgData name="UMEHARA SOMA" userId="de0e6c4f-81e0-487f-a291-550c4b34c9fa" providerId="ADAL" clId="{1E9891E5-C4CD-5A48-A073-7B712A32BE2B}" dt="2023-02-02T04:12:04.231" v="3366"/>
          <ac:spMkLst>
            <pc:docMk/>
            <pc:sldMk cId="2177590569" sldId="258"/>
            <ac:spMk id="180" creationId="{7399F235-5F50-6DE8-F107-3510B7EEEF5C}"/>
          </ac:spMkLst>
        </pc:spChg>
        <pc:spChg chg="mod">
          <ac:chgData name="UMEHARA SOMA" userId="de0e6c4f-81e0-487f-a291-550c4b34c9fa" providerId="ADAL" clId="{1E9891E5-C4CD-5A48-A073-7B712A32BE2B}" dt="2023-02-02T04:12:04.231" v="3366"/>
          <ac:spMkLst>
            <pc:docMk/>
            <pc:sldMk cId="2177590569" sldId="258"/>
            <ac:spMk id="181" creationId="{379B240F-086E-FB43-BD57-2701D7838B2F}"/>
          </ac:spMkLst>
        </pc:spChg>
        <pc:spChg chg="mod">
          <ac:chgData name="UMEHARA SOMA" userId="de0e6c4f-81e0-487f-a291-550c4b34c9fa" providerId="ADAL" clId="{1E9891E5-C4CD-5A48-A073-7B712A32BE2B}" dt="2023-02-02T04:12:04.231" v="3366"/>
          <ac:spMkLst>
            <pc:docMk/>
            <pc:sldMk cId="2177590569" sldId="258"/>
            <ac:spMk id="182" creationId="{AC61F36E-369A-C553-4DD0-C5F9D1191BA6}"/>
          </ac:spMkLst>
        </pc:spChg>
        <pc:spChg chg="mod">
          <ac:chgData name="UMEHARA SOMA" userId="de0e6c4f-81e0-487f-a291-550c4b34c9fa" providerId="ADAL" clId="{1E9891E5-C4CD-5A48-A073-7B712A32BE2B}" dt="2023-02-02T04:12:04.231" v="3366"/>
          <ac:spMkLst>
            <pc:docMk/>
            <pc:sldMk cId="2177590569" sldId="258"/>
            <ac:spMk id="183" creationId="{5F0A08C4-A42B-D126-5E18-4E070A1F48FE}"/>
          </ac:spMkLst>
        </pc:spChg>
        <pc:spChg chg="mod">
          <ac:chgData name="UMEHARA SOMA" userId="de0e6c4f-81e0-487f-a291-550c4b34c9fa" providerId="ADAL" clId="{1E9891E5-C4CD-5A48-A073-7B712A32BE2B}" dt="2023-02-02T04:12:04.231" v="3366"/>
          <ac:spMkLst>
            <pc:docMk/>
            <pc:sldMk cId="2177590569" sldId="258"/>
            <ac:spMk id="184" creationId="{F2C72514-802F-916E-5511-6B205F1B7F09}"/>
          </ac:spMkLst>
        </pc:spChg>
        <pc:spChg chg="mod">
          <ac:chgData name="UMEHARA SOMA" userId="de0e6c4f-81e0-487f-a291-550c4b34c9fa" providerId="ADAL" clId="{1E9891E5-C4CD-5A48-A073-7B712A32BE2B}" dt="2023-02-02T04:12:04.231" v="3366"/>
          <ac:spMkLst>
            <pc:docMk/>
            <pc:sldMk cId="2177590569" sldId="258"/>
            <ac:spMk id="185" creationId="{8D7F0C25-793D-72FD-3D55-1BE0EB2ACC52}"/>
          </ac:spMkLst>
        </pc:spChg>
        <pc:spChg chg="mod">
          <ac:chgData name="UMEHARA SOMA" userId="de0e6c4f-81e0-487f-a291-550c4b34c9fa" providerId="ADAL" clId="{1E9891E5-C4CD-5A48-A073-7B712A32BE2B}" dt="2023-02-02T04:12:04.231" v="3366"/>
          <ac:spMkLst>
            <pc:docMk/>
            <pc:sldMk cId="2177590569" sldId="258"/>
            <ac:spMk id="201" creationId="{CB22F7DD-1007-52C8-1571-376DCE383FA7}"/>
          </ac:spMkLst>
        </pc:spChg>
        <pc:spChg chg="mod">
          <ac:chgData name="UMEHARA SOMA" userId="de0e6c4f-81e0-487f-a291-550c4b34c9fa" providerId="ADAL" clId="{1E9891E5-C4CD-5A48-A073-7B712A32BE2B}" dt="2023-02-02T04:12:04.231" v="3366"/>
          <ac:spMkLst>
            <pc:docMk/>
            <pc:sldMk cId="2177590569" sldId="258"/>
            <ac:spMk id="202" creationId="{4FD87225-C7FE-B4F3-3E10-99518233D5CB}"/>
          </ac:spMkLst>
        </pc:spChg>
        <pc:cxnChg chg="mod">
          <ac:chgData name="UMEHARA SOMA" userId="de0e6c4f-81e0-487f-a291-550c4b34c9fa" providerId="ADAL" clId="{1E9891E5-C4CD-5A48-A073-7B712A32BE2B}" dt="2023-02-02T04:12:04.231" v="3366"/>
          <ac:cxnSpMkLst>
            <pc:docMk/>
            <pc:sldMk cId="2177590569" sldId="258"/>
            <ac:cxnSpMk id="144" creationId="{7BD7E286-B490-5540-F2F5-B04F785E7150}"/>
          </ac:cxnSpMkLst>
        </pc:cxnChg>
        <pc:cxnChg chg="mod">
          <ac:chgData name="UMEHARA SOMA" userId="de0e6c4f-81e0-487f-a291-550c4b34c9fa" providerId="ADAL" clId="{1E9891E5-C4CD-5A48-A073-7B712A32BE2B}" dt="2023-02-02T04:12:04.231" v="3366"/>
          <ac:cxnSpMkLst>
            <pc:docMk/>
            <pc:sldMk cId="2177590569" sldId="258"/>
            <ac:cxnSpMk id="147" creationId="{29AA5195-02D9-9CE0-8498-897D00D78D17}"/>
          </ac:cxnSpMkLst>
        </pc:cxnChg>
        <pc:cxnChg chg="mod">
          <ac:chgData name="UMEHARA SOMA" userId="de0e6c4f-81e0-487f-a291-550c4b34c9fa" providerId="ADAL" clId="{1E9891E5-C4CD-5A48-A073-7B712A32BE2B}" dt="2023-02-02T04:12:04.231" v="3366"/>
          <ac:cxnSpMkLst>
            <pc:docMk/>
            <pc:sldMk cId="2177590569" sldId="258"/>
            <ac:cxnSpMk id="151" creationId="{23C7F525-B76E-4279-1A77-9AEC265DD59E}"/>
          </ac:cxnSpMkLst>
        </pc:cxnChg>
        <pc:cxnChg chg="mod">
          <ac:chgData name="UMEHARA SOMA" userId="de0e6c4f-81e0-487f-a291-550c4b34c9fa" providerId="ADAL" clId="{1E9891E5-C4CD-5A48-A073-7B712A32BE2B}" dt="2023-02-02T04:12:04.231" v="3366"/>
          <ac:cxnSpMkLst>
            <pc:docMk/>
            <pc:sldMk cId="2177590569" sldId="258"/>
            <ac:cxnSpMk id="153" creationId="{9106DA9A-DFE2-CD77-C58E-8F5DD3AF2288}"/>
          </ac:cxnSpMkLst>
        </pc:cxnChg>
        <pc:cxnChg chg="mod">
          <ac:chgData name="UMEHARA SOMA" userId="de0e6c4f-81e0-487f-a291-550c4b34c9fa" providerId="ADAL" clId="{1E9891E5-C4CD-5A48-A073-7B712A32BE2B}" dt="2023-02-02T04:12:04.231" v="3366"/>
          <ac:cxnSpMkLst>
            <pc:docMk/>
            <pc:sldMk cId="2177590569" sldId="258"/>
            <ac:cxnSpMk id="162" creationId="{A8361EA4-49C9-52C9-DB08-BE556412FC28}"/>
          </ac:cxnSpMkLst>
        </pc:cxnChg>
        <pc:cxnChg chg="mod">
          <ac:chgData name="UMEHARA SOMA" userId="de0e6c4f-81e0-487f-a291-550c4b34c9fa" providerId="ADAL" clId="{1E9891E5-C4CD-5A48-A073-7B712A32BE2B}" dt="2023-02-02T04:12:04.231" v="3366"/>
          <ac:cxnSpMkLst>
            <pc:docMk/>
            <pc:sldMk cId="2177590569" sldId="258"/>
            <ac:cxnSpMk id="163" creationId="{666E845A-F89B-B7C2-B908-01599C99EA77}"/>
          </ac:cxnSpMkLst>
        </pc:cxnChg>
        <pc:cxnChg chg="mod">
          <ac:chgData name="UMEHARA SOMA" userId="de0e6c4f-81e0-487f-a291-550c4b34c9fa" providerId="ADAL" clId="{1E9891E5-C4CD-5A48-A073-7B712A32BE2B}" dt="2023-02-02T04:12:04.231" v="3366"/>
          <ac:cxnSpMkLst>
            <pc:docMk/>
            <pc:sldMk cId="2177590569" sldId="258"/>
            <ac:cxnSpMk id="164" creationId="{69224457-F00D-0A39-344C-F7F93697D97B}"/>
          </ac:cxnSpMkLst>
        </pc:cxnChg>
        <pc:cxnChg chg="mod">
          <ac:chgData name="UMEHARA SOMA" userId="de0e6c4f-81e0-487f-a291-550c4b34c9fa" providerId="ADAL" clId="{1E9891E5-C4CD-5A48-A073-7B712A32BE2B}" dt="2023-02-02T04:12:04.231" v="3366"/>
          <ac:cxnSpMkLst>
            <pc:docMk/>
            <pc:sldMk cId="2177590569" sldId="258"/>
            <ac:cxnSpMk id="165" creationId="{902DC48C-6D7B-69BB-4C2D-C86766F1EB87}"/>
          </ac:cxnSpMkLst>
        </pc:cxnChg>
        <pc:cxnChg chg="mod">
          <ac:chgData name="UMEHARA SOMA" userId="de0e6c4f-81e0-487f-a291-550c4b34c9fa" providerId="ADAL" clId="{1E9891E5-C4CD-5A48-A073-7B712A32BE2B}" dt="2023-02-02T04:12:04.231" v="3366"/>
          <ac:cxnSpMkLst>
            <pc:docMk/>
            <pc:sldMk cId="2177590569" sldId="258"/>
            <ac:cxnSpMk id="186" creationId="{49D5BB8D-869D-1D74-122E-C1DAD184634F}"/>
          </ac:cxnSpMkLst>
        </pc:cxnChg>
        <pc:cxnChg chg="mod">
          <ac:chgData name="UMEHARA SOMA" userId="de0e6c4f-81e0-487f-a291-550c4b34c9fa" providerId="ADAL" clId="{1E9891E5-C4CD-5A48-A073-7B712A32BE2B}" dt="2023-02-02T04:12:04.231" v="3366"/>
          <ac:cxnSpMkLst>
            <pc:docMk/>
            <pc:sldMk cId="2177590569" sldId="258"/>
            <ac:cxnSpMk id="187" creationId="{7D0BCCE6-24EE-161C-9DD5-BCC9DC7A0631}"/>
          </ac:cxnSpMkLst>
        </pc:cxnChg>
        <pc:cxnChg chg="mod">
          <ac:chgData name="UMEHARA SOMA" userId="de0e6c4f-81e0-487f-a291-550c4b34c9fa" providerId="ADAL" clId="{1E9891E5-C4CD-5A48-A073-7B712A32BE2B}" dt="2023-02-02T04:12:04.231" v="3366"/>
          <ac:cxnSpMkLst>
            <pc:docMk/>
            <pc:sldMk cId="2177590569" sldId="258"/>
            <ac:cxnSpMk id="188" creationId="{A189D0C3-F745-1A39-81E9-87469E2F306B}"/>
          </ac:cxnSpMkLst>
        </pc:cxnChg>
        <pc:cxnChg chg="mod">
          <ac:chgData name="UMEHARA SOMA" userId="de0e6c4f-81e0-487f-a291-550c4b34c9fa" providerId="ADAL" clId="{1E9891E5-C4CD-5A48-A073-7B712A32BE2B}" dt="2023-02-02T04:12:04.231" v="3366"/>
          <ac:cxnSpMkLst>
            <pc:docMk/>
            <pc:sldMk cId="2177590569" sldId="258"/>
            <ac:cxnSpMk id="189" creationId="{16173395-35C0-D9DA-6751-0DF6EC12DEA4}"/>
          </ac:cxnSpMkLst>
        </pc:cxnChg>
      </pc:sldChg>
      <pc:sldChg chg="addSp modSp mod modNotes modNotesTx">
        <pc:chgData name="UMEHARA SOMA" userId="de0e6c4f-81e0-487f-a291-550c4b34c9fa" providerId="ADAL" clId="{1E9891E5-C4CD-5A48-A073-7B712A32BE2B}" dt="2023-02-02T04:12:04.231" v="3366"/>
        <pc:sldMkLst>
          <pc:docMk/>
          <pc:sldMk cId="972946705" sldId="259"/>
        </pc:sldMkLst>
        <pc:spChg chg="mod">
          <ac:chgData name="UMEHARA SOMA" userId="de0e6c4f-81e0-487f-a291-550c4b34c9fa" providerId="ADAL" clId="{1E9891E5-C4CD-5A48-A073-7B712A32BE2B}" dt="2023-02-02T04:12:04.231" v="3366"/>
          <ac:spMkLst>
            <pc:docMk/>
            <pc:sldMk cId="972946705" sldId="259"/>
            <ac:spMk id="2" creationId="{57FA3CF9-979C-E920-6762-98D6C8177E74}"/>
          </ac:spMkLst>
        </pc:spChg>
        <pc:spChg chg="mod">
          <ac:chgData name="UMEHARA SOMA" userId="de0e6c4f-81e0-487f-a291-550c4b34c9fa" providerId="ADAL" clId="{1E9891E5-C4CD-5A48-A073-7B712A32BE2B}" dt="2023-02-02T04:12:04.231" v="3366"/>
          <ac:spMkLst>
            <pc:docMk/>
            <pc:sldMk cId="972946705" sldId="259"/>
            <ac:spMk id="3" creationId="{1AF9BBD0-334D-EE7A-B495-55425C464D34}"/>
          </ac:spMkLst>
        </pc:spChg>
        <pc:spChg chg="mod">
          <ac:chgData name="UMEHARA SOMA" userId="de0e6c4f-81e0-487f-a291-550c4b34c9fa" providerId="ADAL" clId="{1E9891E5-C4CD-5A48-A073-7B712A32BE2B}" dt="2023-02-02T04:12:04.231" v="3366"/>
          <ac:spMkLst>
            <pc:docMk/>
            <pc:sldMk cId="972946705" sldId="259"/>
            <ac:spMk id="4" creationId="{0174A2C4-B0BA-B9B0-475B-9F4E4378CAA7}"/>
          </ac:spMkLst>
        </pc:spChg>
        <pc:spChg chg="mod">
          <ac:chgData name="UMEHARA SOMA" userId="de0e6c4f-81e0-487f-a291-550c4b34c9fa" providerId="ADAL" clId="{1E9891E5-C4CD-5A48-A073-7B712A32BE2B}" dt="2023-02-02T04:12:04.231" v="3366"/>
          <ac:spMkLst>
            <pc:docMk/>
            <pc:sldMk cId="972946705" sldId="259"/>
            <ac:spMk id="5" creationId="{AEDFB71F-B628-B311-E1BD-86E15AFEAA02}"/>
          </ac:spMkLst>
        </pc:spChg>
        <pc:spChg chg="mod">
          <ac:chgData name="UMEHARA SOMA" userId="de0e6c4f-81e0-487f-a291-550c4b34c9fa" providerId="ADAL" clId="{1E9891E5-C4CD-5A48-A073-7B712A32BE2B}" dt="2023-02-02T04:12:04.231" v="3366"/>
          <ac:spMkLst>
            <pc:docMk/>
            <pc:sldMk cId="972946705" sldId="259"/>
            <ac:spMk id="6" creationId="{952C1449-00BC-1990-1C54-8170DDD70349}"/>
          </ac:spMkLst>
        </pc:spChg>
        <pc:spChg chg="mod">
          <ac:chgData name="UMEHARA SOMA" userId="de0e6c4f-81e0-487f-a291-550c4b34c9fa" providerId="ADAL" clId="{1E9891E5-C4CD-5A48-A073-7B712A32BE2B}" dt="2023-02-02T04:12:04.231" v="3366"/>
          <ac:spMkLst>
            <pc:docMk/>
            <pc:sldMk cId="972946705" sldId="259"/>
            <ac:spMk id="7" creationId="{B7C139A8-4A06-46D2-2405-B1D0C16171A6}"/>
          </ac:spMkLst>
        </pc:spChg>
        <pc:spChg chg="mod">
          <ac:chgData name="UMEHARA SOMA" userId="de0e6c4f-81e0-487f-a291-550c4b34c9fa" providerId="ADAL" clId="{1E9891E5-C4CD-5A48-A073-7B712A32BE2B}" dt="2023-02-02T04:12:04.231" v="3366"/>
          <ac:spMkLst>
            <pc:docMk/>
            <pc:sldMk cId="972946705" sldId="259"/>
            <ac:spMk id="8" creationId="{FA1B2AAA-24EC-7D55-7EAD-0D9BF78A0F11}"/>
          </ac:spMkLst>
        </pc:spChg>
        <pc:spChg chg="mod">
          <ac:chgData name="UMEHARA SOMA" userId="de0e6c4f-81e0-487f-a291-550c4b34c9fa" providerId="ADAL" clId="{1E9891E5-C4CD-5A48-A073-7B712A32BE2B}" dt="2023-02-02T04:12:04.231" v="3366"/>
          <ac:spMkLst>
            <pc:docMk/>
            <pc:sldMk cId="972946705" sldId="259"/>
            <ac:spMk id="9" creationId="{C927232B-4770-5BE1-0741-3FA6876C4012}"/>
          </ac:spMkLst>
        </pc:spChg>
        <pc:spChg chg="mod">
          <ac:chgData name="UMEHARA SOMA" userId="de0e6c4f-81e0-487f-a291-550c4b34c9fa" providerId="ADAL" clId="{1E9891E5-C4CD-5A48-A073-7B712A32BE2B}" dt="2023-02-02T04:12:04.231" v="3366"/>
          <ac:spMkLst>
            <pc:docMk/>
            <pc:sldMk cId="972946705" sldId="259"/>
            <ac:spMk id="10" creationId="{87BD0A45-7D77-6031-875B-3CEF370204DB}"/>
          </ac:spMkLst>
        </pc:spChg>
        <pc:spChg chg="mod">
          <ac:chgData name="UMEHARA SOMA" userId="de0e6c4f-81e0-487f-a291-550c4b34c9fa" providerId="ADAL" clId="{1E9891E5-C4CD-5A48-A073-7B712A32BE2B}" dt="2023-02-02T04:12:04.231" v="3366"/>
          <ac:spMkLst>
            <pc:docMk/>
            <pc:sldMk cId="972946705" sldId="259"/>
            <ac:spMk id="11" creationId="{1937F930-ADD3-27C1-D4DD-10EC03A7DD45}"/>
          </ac:spMkLst>
        </pc:spChg>
        <pc:spChg chg="mod">
          <ac:chgData name="UMEHARA SOMA" userId="de0e6c4f-81e0-487f-a291-550c4b34c9fa" providerId="ADAL" clId="{1E9891E5-C4CD-5A48-A073-7B712A32BE2B}" dt="2023-02-02T04:12:04.231" v="3366"/>
          <ac:spMkLst>
            <pc:docMk/>
            <pc:sldMk cId="972946705" sldId="259"/>
            <ac:spMk id="12" creationId="{1DF313CE-04CC-F3D9-F30D-F4F6C622F124}"/>
          </ac:spMkLst>
        </pc:spChg>
        <pc:spChg chg="mod">
          <ac:chgData name="UMEHARA SOMA" userId="de0e6c4f-81e0-487f-a291-550c4b34c9fa" providerId="ADAL" clId="{1E9891E5-C4CD-5A48-A073-7B712A32BE2B}" dt="2023-02-02T04:12:04.231" v="3366"/>
          <ac:spMkLst>
            <pc:docMk/>
            <pc:sldMk cId="972946705" sldId="259"/>
            <ac:spMk id="13" creationId="{97079D83-A5FD-1F74-5541-DCDD31DFCE52}"/>
          </ac:spMkLst>
        </pc:spChg>
        <pc:spChg chg="mod">
          <ac:chgData name="UMEHARA SOMA" userId="de0e6c4f-81e0-487f-a291-550c4b34c9fa" providerId="ADAL" clId="{1E9891E5-C4CD-5A48-A073-7B712A32BE2B}" dt="2023-02-02T04:12:04.231" v="3366"/>
          <ac:spMkLst>
            <pc:docMk/>
            <pc:sldMk cId="972946705" sldId="259"/>
            <ac:spMk id="14" creationId="{3E8BFD51-1A6F-5223-2186-415288E20171}"/>
          </ac:spMkLst>
        </pc:spChg>
        <pc:spChg chg="mod">
          <ac:chgData name="UMEHARA SOMA" userId="de0e6c4f-81e0-487f-a291-550c4b34c9fa" providerId="ADAL" clId="{1E9891E5-C4CD-5A48-A073-7B712A32BE2B}" dt="2023-02-02T04:12:04.231" v="3366"/>
          <ac:spMkLst>
            <pc:docMk/>
            <pc:sldMk cId="972946705" sldId="259"/>
            <ac:spMk id="15" creationId="{9E662CFB-4E60-C2EF-7619-B6C31B861192}"/>
          </ac:spMkLst>
        </pc:spChg>
        <pc:spChg chg="add mod">
          <ac:chgData name="UMEHARA SOMA" userId="de0e6c4f-81e0-487f-a291-550c4b34c9fa" providerId="ADAL" clId="{1E9891E5-C4CD-5A48-A073-7B712A32BE2B}" dt="2023-02-02T04:12:04.231" v="3366"/>
          <ac:spMkLst>
            <pc:docMk/>
            <pc:sldMk cId="972946705" sldId="259"/>
            <ac:spMk id="16" creationId="{A6AF7338-2961-4C04-18DC-C03EE5876150}"/>
          </ac:spMkLst>
        </pc:spChg>
        <pc:spChg chg="mod">
          <ac:chgData name="UMEHARA SOMA" userId="de0e6c4f-81e0-487f-a291-550c4b34c9fa" providerId="ADAL" clId="{1E9891E5-C4CD-5A48-A073-7B712A32BE2B}" dt="2023-02-02T04:12:04.231" v="3366"/>
          <ac:spMkLst>
            <pc:docMk/>
            <pc:sldMk cId="972946705" sldId="259"/>
            <ac:spMk id="27" creationId="{B787938F-85E9-8C6C-C259-7ABB707FD454}"/>
          </ac:spMkLst>
        </pc:spChg>
        <pc:spChg chg="mod">
          <ac:chgData name="UMEHARA SOMA" userId="de0e6c4f-81e0-487f-a291-550c4b34c9fa" providerId="ADAL" clId="{1E9891E5-C4CD-5A48-A073-7B712A32BE2B}" dt="2023-02-02T04:12:04.231" v="3366"/>
          <ac:spMkLst>
            <pc:docMk/>
            <pc:sldMk cId="972946705" sldId="259"/>
            <ac:spMk id="28" creationId="{3511BEE2-2A57-86FB-06C3-C4369A0E1262}"/>
          </ac:spMkLst>
        </pc:spChg>
        <pc:spChg chg="mod">
          <ac:chgData name="UMEHARA SOMA" userId="de0e6c4f-81e0-487f-a291-550c4b34c9fa" providerId="ADAL" clId="{1E9891E5-C4CD-5A48-A073-7B712A32BE2B}" dt="2023-02-02T04:12:04.231" v="3366"/>
          <ac:spMkLst>
            <pc:docMk/>
            <pc:sldMk cId="972946705" sldId="259"/>
            <ac:spMk id="29" creationId="{7FE7104C-43BE-5C4E-4DD3-F1D47CB120C5}"/>
          </ac:spMkLst>
        </pc:spChg>
        <pc:spChg chg="mod">
          <ac:chgData name="UMEHARA SOMA" userId="de0e6c4f-81e0-487f-a291-550c4b34c9fa" providerId="ADAL" clId="{1E9891E5-C4CD-5A48-A073-7B712A32BE2B}" dt="2023-02-02T04:12:04.231" v="3366"/>
          <ac:spMkLst>
            <pc:docMk/>
            <pc:sldMk cId="972946705" sldId="259"/>
            <ac:spMk id="30" creationId="{16093667-2DC0-183D-F1CB-81A29AE42060}"/>
          </ac:spMkLst>
        </pc:spChg>
        <pc:spChg chg="mod">
          <ac:chgData name="UMEHARA SOMA" userId="de0e6c4f-81e0-487f-a291-550c4b34c9fa" providerId="ADAL" clId="{1E9891E5-C4CD-5A48-A073-7B712A32BE2B}" dt="2023-02-02T04:12:04.231" v="3366"/>
          <ac:spMkLst>
            <pc:docMk/>
            <pc:sldMk cId="972946705" sldId="259"/>
            <ac:spMk id="31" creationId="{BF1D4534-4455-E101-AAC0-2F5C37F98673}"/>
          </ac:spMkLst>
        </pc:spChg>
        <pc:spChg chg="mod">
          <ac:chgData name="UMEHARA SOMA" userId="de0e6c4f-81e0-487f-a291-550c4b34c9fa" providerId="ADAL" clId="{1E9891E5-C4CD-5A48-A073-7B712A32BE2B}" dt="2023-02-02T04:12:04.231" v="3366"/>
          <ac:spMkLst>
            <pc:docMk/>
            <pc:sldMk cId="972946705" sldId="259"/>
            <ac:spMk id="32" creationId="{0DF56C67-AC3F-6EB9-3AFA-A4C0822F852D}"/>
          </ac:spMkLst>
        </pc:spChg>
        <pc:spChg chg="mod">
          <ac:chgData name="UMEHARA SOMA" userId="de0e6c4f-81e0-487f-a291-550c4b34c9fa" providerId="ADAL" clId="{1E9891E5-C4CD-5A48-A073-7B712A32BE2B}" dt="2023-02-02T04:12:04.231" v="3366"/>
          <ac:spMkLst>
            <pc:docMk/>
            <pc:sldMk cId="972946705" sldId="259"/>
            <ac:spMk id="33" creationId="{26B4C322-A106-EB78-3579-19F9DF2D84CD}"/>
          </ac:spMkLst>
        </pc:spChg>
        <pc:spChg chg="mod">
          <ac:chgData name="UMEHARA SOMA" userId="de0e6c4f-81e0-487f-a291-550c4b34c9fa" providerId="ADAL" clId="{1E9891E5-C4CD-5A48-A073-7B712A32BE2B}" dt="2023-02-02T04:12:04.231" v="3366"/>
          <ac:spMkLst>
            <pc:docMk/>
            <pc:sldMk cId="972946705" sldId="259"/>
            <ac:spMk id="35" creationId="{1A1EFF82-28A1-6313-30A7-8679D9CFD284}"/>
          </ac:spMkLst>
        </pc:spChg>
        <pc:spChg chg="mod">
          <ac:chgData name="UMEHARA SOMA" userId="de0e6c4f-81e0-487f-a291-550c4b34c9fa" providerId="ADAL" clId="{1E9891E5-C4CD-5A48-A073-7B712A32BE2B}" dt="2023-02-02T04:12:04.231" v="3366"/>
          <ac:spMkLst>
            <pc:docMk/>
            <pc:sldMk cId="972946705" sldId="259"/>
            <ac:spMk id="36" creationId="{54FB2E77-E68E-8D57-5491-FE79F6823E6E}"/>
          </ac:spMkLst>
        </pc:spChg>
        <pc:spChg chg="mod">
          <ac:chgData name="UMEHARA SOMA" userId="de0e6c4f-81e0-487f-a291-550c4b34c9fa" providerId="ADAL" clId="{1E9891E5-C4CD-5A48-A073-7B712A32BE2B}" dt="2023-02-02T04:12:04.231" v="3366"/>
          <ac:spMkLst>
            <pc:docMk/>
            <pc:sldMk cId="972946705" sldId="259"/>
            <ac:spMk id="37" creationId="{67B5CEAC-1848-FC82-56DE-8E161D40F379}"/>
          </ac:spMkLst>
        </pc:spChg>
        <pc:spChg chg="mod">
          <ac:chgData name="UMEHARA SOMA" userId="de0e6c4f-81e0-487f-a291-550c4b34c9fa" providerId="ADAL" clId="{1E9891E5-C4CD-5A48-A073-7B712A32BE2B}" dt="2023-02-02T04:12:04.231" v="3366"/>
          <ac:spMkLst>
            <pc:docMk/>
            <pc:sldMk cId="972946705" sldId="259"/>
            <ac:spMk id="38" creationId="{413738A3-A896-5D76-CD8B-C8837D8A72E2}"/>
          </ac:spMkLst>
        </pc:spChg>
        <pc:spChg chg="mod">
          <ac:chgData name="UMEHARA SOMA" userId="de0e6c4f-81e0-487f-a291-550c4b34c9fa" providerId="ADAL" clId="{1E9891E5-C4CD-5A48-A073-7B712A32BE2B}" dt="2023-02-02T04:12:04.231" v="3366"/>
          <ac:spMkLst>
            <pc:docMk/>
            <pc:sldMk cId="972946705" sldId="259"/>
            <ac:spMk id="39" creationId="{308573D7-2515-26F1-2C53-3BC76E828E7D}"/>
          </ac:spMkLst>
        </pc:spChg>
        <pc:spChg chg="mod">
          <ac:chgData name="UMEHARA SOMA" userId="de0e6c4f-81e0-487f-a291-550c4b34c9fa" providerId="ADAL" clId="{1E9891E5-C4CD-5A48-A073-7B712A32BE2B}" dt="2023-02-02T04:12:04.231" v="3366"/>
          <ac:spMkLst>
            <pc:docMk/>
            <pc:sldMk cId="972946705" sldId="259"/>
            <ac:spMk id="40" creationId="{EE7FD47F-7EE8-FE34-5BB8-2D75D977DD46}"/>
          </ac:spMkLst>
        </pc:spChg>
        <pc:spChg chg="mod">
          <ac:chgData name="UMEHARA SOMA" userId="de0e6c4f-81e0-487f-a291-550c4b34c9fa" providerId="ADAL" clId="{1E9891E5-C4CD-5A48-A073-7B712A32BE2B}" dt="2023-02-02T04:12:04.231" v="3366"/>
          <ac:spMkLst>
            <pc:docMk/>
            <pc:sldMk cId="972946705" sldId="259"/>
            <ac:spMk id="41" creationId="{BBD3041D-CB06-2BA1-D836-41A3EDCF202B}"/>
          </ac:spMkLst>
        </pc:spChg>
        <pc:spChg chg="mod">
          <ac:chgData name="UMEHARA SOMA" userId="de0e6c4f-81e0-487f-a291-550c4b34c9fa" providerId="ADAL" clId="{1E9891E5-C4CD-5A48-A073-7B712A32BE2B}" dt="2023-02-02T04:12:04.231" v="3366"/>
          <ac:spMkLst>
            <pc:docMk/>
            <pc:sldMk cId="972946705" sldId="259"/>
            <ac:spMk id="42" creationId="{DB3AA872-5C4B-A0BD-797D-787AA1D00330}"/>
          </ac:spMkLst>
        </pc:spChg>
        <pc:spChg chg="mod">
          <ac:chgData name="UMEHARA SOMA" userId="de0e6c4f-81e0-487f-a291-550c4b34c9fa" providerId="ADAL" clId="{1E9891E5-C4CD-5A48-A073-7B712A32BE2B}" dt="2023-02-02T04:12:04.231" v="3366"/>
          <ac:spMkLst>
            <pc:docMk/>
            <pc:sldMk cId="972946705" sldId="259"/>
            <ac:spMk id="43" creationId="{EFCA0793-43E6-3AC2-F7C4-6AD3308051E6}"/>
          </ac:spMkLst>
        </pc:spChg>
        <pc:spChg chg="mod">
          <ac:chgData name="UMEHARA SOMA" userId="de0e6c4f-81e0-487f-a291-550c4b34c9fa" providerId="ADAL" clId="{1E9891E5-C4CD-5A48-A073-7B712A32BE2B}" dt="2023-02-02T04:12:04.231" v="3366"/>
          <ac:spMkLst>
            <pc:docMk/>
            <pc:sldMk cId="972946705" sldId="259"/>
            <ac:spMk id="44" creationId="{4CE67ADB-DA9B-2030-290D-52B0E5AD3A3F}"/>
          </ac:spMkLst>
        </pc:spChg>
        <pc:spChg chg="mod">
          <ac:chgData name="UMEHARA SOMA" userId="de0e6c4f-81e0-487f-a291-550c4b34c9fa" providerId="ADAL" clId="{1E9891E5-C4CD-5A48-A073-7B712A32BE2B}" dt="2023-02-02T04:12:04.231" v="3366"/>
          <ac:spMkLst>
            <pc:docMk/>
            <pc:sldMk cId="972946705" sldId="259"/>
            <ac:spMk id="45" creationId="{A7DBC577-F77B-B3B7-667B-27C2B9483F76}"/>
          </ac:spMkLst>
        </pc:spChg>
        <pc:spChg chg="mod">
          <ac:chgData name="UMEHARA SOMA" userId="de0e6c4f-81e0-487f-a291-550c4b34c9fa" providerId="ADAL" clId="{1E9891E5-C4CD-5A48-A073-7B712A32BE2B}" dt="2023-02-02T04:12:04.231" v="3366"/>
          <ac:spMkLst>
            <pc:docMk/>
            <pc:sldMk cId="972946705" sldId="259"/>
            <ac:spMk id="46" creationId="{DD23FFA8-A374-9ADE-7E84-B519F374FCA7}"/>
          </ac:spMkLst>
        </pc:spChg>
        <pc:spChg chg="mod">
          <ac:chgData name="UMEHARA SOMA" userId="de0e6c4f-81e0-487f-a291-550c4b34c9fa" providerId="ADAL" clId="{1E9891E5-C4CD-5A48-A073-7B712A32BE2B}" dt="2023-02-02T04:12:04.231" v="3366"/>
          <ac:spMkLst>
            <pc:docMk/>
            <pc:sldMk cId="972946705" sldId="259"/>
            <ac:spMk id="47" creationId="{922BD1E6-F310-8018-869A-1DEEC5C130BD}"/>
          </ac:spMkLst>
        </pc:spChg>
        <pc:spChg chg="mod">
          <ac:chgData name="UMEHARA SOMA" userId="de0e6c4f-81e0-487f-a291-550c4b34c9fa" providerId="ADAL" clId="{1E9891E5-C4CD-5A48-A073-7B712A32BE2B}" dt="2023-02-02T04:12:04.231" v="3366"/>
          <ac:spMkLst>
            <pc:docMk/>
            <pc:sldMk cId="972946705" sldId="259"/>
            <ac:spMk id="48" creationId="{7FC3CB78-F989-C6AB-20A7-2B59F96A769B}"/>
          </ac:spMkLst>
        </pc:spChg>
      </pc:sldChg>
      <pc:sldChg chg="addSp modSp mod modNotes">
        <pc:chgData name="UMEHARA SOMA" userId="de0e6c4f-81e0-487f-a291-550c4b34c9fa" providerId="ADAL" clId="{1E9891E5-C4CD-5A48-A073-7B712A32BE2B}" dt="2023-02-02T04:12:04.231" v="3366"/>
        <pc:sldMkLst>
          <pc:docMk/>
          <pc:sldMk cId="3589237572" sldId="260"/>
        </pc:sldMkLst>
        <pc:spChg chg="mod">
          <ac:chgData name="UMEHARA SOMA" userId="de0e6c4f-81e0-487f-a291-550c4b34c9fa" providerId="ADAL" clId="{1E9891E5-C4CD-5A48-A073-7B712A32BE2B}" dt="2023-02-02T04:12:04.231" v="3366"/>
          <ac:spMkLst>
            <pc:docMk/>
            <pc:sldMk cId="3589237572" sldId="260"/>
            <ac:spMk id="2" creationId="{81886249-339F-D7B7-EC5E-03D688313250}"/>
          </ac:spMkLst>
        </pc:spChg>
        <pc:spChg chg="mod">
          <ac:chgData name="UMEHARA SOMA" userId="de0e6c4f-81e0-487f-a291-550c4b34c9fa" providerId="ADAL" clId="{1E9891E5-C4CD-5A48-A073-7B712A32BE2B}" dt="2023-02-02T04:12:04.231" v="3366"/>
          <ac:spMkLst>
            <pc:docMk/>
            <pc:sldMk cId="3589237572" sldId="260"/>
            <ac:spMk id="3" creationId="{F54E8FF6-B67D-DC1D-9159-C1961CC1F492}"/>
          </ac:spMkLst>
        </pc:spChg>
        <pc:spChg chg="add mod">
          <ac:chgData name="UMEHARA SOMA" userId="de0e6c4f-81e0-487f-a291-550c4b34c9fa" providerId="ADAL" clId="{1E9891E5-C4CD-5A48-A073-7B712A32BE2B}" dt="2023-01-30T06:29:50.755" v="3236" actId="1076"/>
          <ac:spMkLst>
            <pc:docMk/>
            <pc:sldMk cId="3589237572" sldId="260"/>
            <ac:spMk id="15" creationId="{80FACF9A-7795-A58D-D6EA-C41B3A8DD003}"/>
          </ac:spMkLst>
        </pc:spChg>
        <pc:spChg chg="mod">
          <ac:chgData name="UMEHARA SOMA" userId="de0e6c4f-81e0-487f-a291-550c4b34c9fa" providerId="ADAL" clId="{1E9891E5-C4CD-5A48-A073-7B712A32BE2B}" dt="2023-02-02T04:12:04.231" v="3366"/>
          <ac:spMkLst>
            <pc:docMk/>
            <pc:sldMk cId="3589237572" sldId="260"/>
            <ac:spMk id="28" creationId="{59499163-8E29-7034-CFDC-361B932101CB}"/>
          </ac:spMkLst>
        </pc:spChg>
        <pc:spChg chg="mod">
          <ac:chgData name="UMEHARA SOMA" userId="de0e6c4f-81e0-487f-a291-550c4b34c9fa" providerId="ADAL" clId="{1E9891E5-C4CD-5A48-A073-7B712A32BE2B}" dt="2023-02-02T04:12:04.231" v="3366"/>
          <ac:spMkLst>
            <pc:docMk/>
            <pc:sldMk cId="3589237572" sldId="260"/>
            <ac:spMk id="29" creationId="{CB7D1189-B830-61A3-2286-77879A3E4194}"/>
          </ac:spMkLst>
        </pc:spChg>
        <pc:spChg chg="mod">
          <ac:chgData name="UMEHARA SOMA" userId="de0e6c4f-81e0-487f-a291-550c4b34c9fa" providerId="ADAL" clId="{1E9891E5-C4CD-5A48-A073-7B712A32BE2B}" dt="2023-02-02T04:12:04.231" v="3366"/>
          <ac:spMkLst>
            <pc:docMk/>
            <pc:sldMk cId="3589237572" sldId="260"/>
            <ac:spMk id="30" creationId="{10661666-E77D-7C40-E0F5-C71D449D6C0C}"/>
          </ac:spMkLst>
        </pc:spChg>
        <pc:spChg chg="mod">
          <ac:chgData name="UMEHARA SOMA" userId="de0e6c4f-81e0-487f-a291-550c4b34c9fa" providerId="ADAL" clId="{1E9891E5-C4CD-5A48-A073-7B712A32BE2B}" dt="2023-02-02T04:12:04.231" v="3366"/>
          <ac:spMkLst>
            <pc:docMk/>
            <pc:sldMk cId="3589237572" sldId="260"/>
            <ac:spMk id="31" creationId="{04D854EB-D76E-B42A-2291-88D9CCDF5C32}"/>
          </ac:spMkLst>
        </pc:spChg>
        <pc:spChg chg="mod">
          <ac:chgData name="UMEHARA SOMA" userId="de0e6c4f-81e0-487f-a291-550c4b34c9fa" providerId="ADAL" clId="{1E9891E5-C4CD-5A48-A073-7B712A32BE2B}" dt="2023-02-02T04:12:04.231" v="3366"/>
          <ac:spMkLst>
            <pc:docMk/>
            <pc:sldMk cId="3589237572" sldId="260"/>
            <ac:spMk id="32" creationId="{2D32130D-D5B5-2428-94FA-1D8CD3D33519}"/>
          </ac:spMkLst>
        </pc:spChg>
        <pc:spChg chg="mod">
          <ac:chgData name="UMEHARA SOMA" userId="de0e6c4f-81e0-487f-a291-550c4b34c9fa" providerId="ADAL" clId="{1E9891E5-C4CD-5A48-A073-7B712A32BE2B}" dt="2023-02-02T04:12:04.231" v="3366"/>
          <ac:spMkLst>
            <pc:docMk/>
            <pc:sldMk cId="3589237572" sldId="260"/>
            <ac:spMk id="33" creationId="{E8F71C99-6556-E516-9912-5E861CC137A8}"/>
          </ac:spMkLst>
        </pc:spChg>
        <pc:spChg chg="mod">
          <ac:chgData name="UMEHARA SOMA" userId="de0e6c4f-81e0-487f-a291-550c4b34c9fa" providerId="ADAL" clId="{1E9891E5-C4CD-5A48-A073-7B712A32BE2B}" dt="2023-02-02T04:12:04.231" v="3366"/>
          <ac:spMkLst>
            <pc:docMk/>
            <pc:sldMk cId="3589237572" sldId="260"/>
            <ac:spMk id="34" creationId="{97B6F547-BF2C-985A-C3FD-33E70582FCEA}"/>
          </ac:spMkLst>
        </pc:spChg>
        <pc:spChg chg="mod">
          <ac:chgData name="UMEHARA SOMA" userId="de0e6c4f-81e0-487f-a291-550c4b34c9fa" providerId="ADAL" clId="{1E9891E5-C4CD-5A48-A073-7B712A32BE2B}" dt="2023-02-02T04:12:04.231" v="3366"/>
          <ac:spMkLst>
            <pc:docMk/>
            <pc:sldMk cId="3589237572" sldId="260"/>
            <ac:spMk id="35" creationId="{049744D5-249E-FE78-243B-A694E3A10A67}"/>
          </ac:spMkLst>
        </pc:spChg>
        <pc:spChg chg="mod">
          <ac:chgData name="UMEHARA SOMA" userId="de0e6c4f-81e0-487f-a291-550c4b34c9fa" providerId="ADAL" clId="{1E9891E5-C4CD-5A48-A073-7B712A32BE2B}" dt="2023-02-02T04:12:04.231" v="3366"/>
          <ac:spMkLst>
            <pc:docMk/>
            <pc:sldMk cId="3589237572" sldId="260"/>
            <ac:spMk id="36" creationId="{5588FD3F-AACF-A410-79D7-66EE141A7673}"/>
          </ac:spMkLst>
        </pc:spChg>
        <pc:spChg chg="mod">
          <ac:chgData name="UMEHARA SOMA" userId="de0e6c4f-81e0-487f-a291-550c4b34c9fa" providerId="ADAL" clId="{1E9891E5-C4CD-5A48-A073-7B712A32BE2B}" dt="2023-02-02T04:12:04.231" v="3366"/>
          <ac:spMkLst>
            <pc:docMk/>
            <pc:sldMk cId="3589237572" sldId="260"/>
            <ac:spMk id="37" creationId="{BD5F3447-8323-61DA-2DB4-BB47D189C579}"/>
          </ac:spMkLst>
        </pc:spChg>
        <pc:spChg chg="mod">
          <ac:chgData name="UMEHARA SOMA" userId="de0e6c4f-81e0-487f-a291-550c4b34c9fa" providerId="ADAL" clId="{1E9891E5-C4CD-5A48-A073-7B712A32BE2B}" dt="2023-02-02T04:12:04.231" v="3366"/>
          <ac:spMkLst>
            <pc:docMk/>
            <pc:sldMk cId="3589237572" sldId="260"/>
            <ac:spMk id="38" creationId="{D0A1214C-F2CE-6170-2216-9397E7DE007A}"/>
          </ac:spMkLst>
        </pc:spChg>
        <pc:spChg chg="mod">
          <ac:chgData name="UMEHARA SOMA" userId="de0e6c4f-81e0-487f-a291-550c4b34c9fa" providerId="ADAL" clId="{1E9891E5-C4CD-5A48-A073-7B712A32BE2B}" dt="2023-02-02T04:12:04.231" v="3366"/>
          <ac:spMkLst>
            <pc:docMk/>
            <pc:sldMk cId="3589237572" sldId="260"/>
            <ac:spMk id="40" creationId="{F93B9E99-F07C-2DD9-F845-517D4D8FC232}"/>
          </ac:spMkLst>
        </pc:spChg>
        <pc:spChg chg="mod">
          <ac:chgData name="UMEHARA SOMA" userId="de0e6c4f-81e0-487f-a291-550c4b34c9fa" providerId="ADAL" clId="{1E9891E5-C4CD-5A48-A073-7B712A32BE2B}" dt="2023-02-02T04:12:04.231" v="3366"/>
          <ac:spMkLst>
            <pc:docMk/>
            <pc:sldMk cId="3589237572" sldId="260"/>
            <ac:spMk id="41" creationId="{2F722918-9660-5758-D90E-BBAD9FFE970A}"/>
          </ac:spMkLst>
        </pc:spChg>
        <pc:spChg chg="mod">
          <ac:chgData name="UMEHARA SOMA" userId="de0e6c4f-81e0-487f-a291-550c4b34c9fa" providerId="ADAL" clId="{1E9891E5-C4CD-5A48-A073-7B712A32BE2B}" dt="2023-02-02T04:12:04.231" v="3366"/>
          <ac:spMkLst>
            <pc:docMk/>
            <pc:sldMk cId="3589237572" sldId="260"/>
            <ac:spMk id="42" creationId="{45FB8977-7642-3A21-21E0-98B3B5EDC5D4}"/>
          </ac:spMkLst>
        </pc:spChg>
        <pc:spChg chg="mod">
          <ac:chgData name="UMEHARA SOMA" userId="de0e6c4f-81e0-487f-a291-550c4b34c9fa" providerId="ADAL" clId="{1E9891E5-C4CD-5A48-A073-7B712A32BE2B}" dt="2023-02-02T04:12:04.231" v="3366"/>
          <ac:spMkLst>
            <pc:docMk/>
            <pc:sldMk cId="3589237572" sldId="260"/>
            <ac:spMk id="43" creationId="{74641CD3-F83C-383B-296E-B7A40BBF0B50}"/>
          </ac:spMkLst>
        </pc:spChg>
        <pc:spChg chg="mod">
          <ac:chgData name="UMEHARA SOMA" userId="de0e6c4f-81e0-487f-a291-550c4b34c9fa" providerId="ADAL" clId="{1E9891E5-C4CD-5A48-A073-7B712A32BE2B}" dt="2023-02-02T04:12:04.231" v="3366"/>
          <ac:spMkLst>
            <pc:docMk/>
            <pc:sldMk cId="3589237572" sldId="260"/>
            <ac:spMk id="44" creationId="{CA69BA4D-8628-1040-79A9-6E3E9A90DF74}"/>
          </ac:spMkLst>
        </pc:spChg>
        <pc:spChg chg="mod">
          <ac:chgData name="UMEHARA SOMA" userId="de0e6c4f-81e0-487f-a291-550c4b34c9fa" providerId="ADAL" clId="{1E9891E5-C4CD-5A48-A073-7B712A32BE2B}" dt="2023-02-02T04:12:04.231" v="3366"/>
          <ac:spMkLst>
            <pc:docMk/>
            <pc:sldMk cId="3589237572" sldId="260"/>
            <ac:spMk id="45" creationId="{52B68667-E0ED-59F0-2D46-8B9A7DBEE1FE}"/>
          </ac:spMkLst>
        </pc:spChg>
        <pc:spChg chg="mod">
          <ac:chgData name="UMEHARA SOMA" userId="de0e6c4f-81e0-487f-a291-550c4b34c9fa" providerId="ADAL" clId="{1E9891E5-C4CD-5A48-A073-7B712A32BE2B}" dt="2023-02-02T04:12:04.231" v="3366"/>
          <ac:spMkLst>
            <pc:docMk/>
            <pc:sldMk cId="3589237572" sldId="260"/>
            <ac:spMk id="46" creationId="{29C9B771-523E-5D9C-2AB2-1402F141D377}"/>
          </ac:spMkLst>
        </pc:spChg>
        <pc:spChg chg="mod">
          <ac:chgData name="UMEHARA SOMA" userId="de0e6c4f-81e0-487f-a291-550c4b34c9fa" providerId="ADAL" clId="{1E9891E5-C4CD-5A48-A073-7B712A32BE2B}" dt="2023-02-02T04:12:04.231" v="3366"/>
          <ac:spMkLst>
            <pc:docMk/>
            <pc:sldMk cId="3589237572" sldId="260"/>
            <ac:spMk id="47" creationId="{893748FF-E261-2EFE-1F20-F5CCF1B1E92C}"/>
          </ac:spMkLst>
        </pc:spChg>
        <pc:spChg chg="mod">
          <ac:chgData name="UMEHARA SOMA" userId="de0e6c4f-81e0-487f-a291-550c4b34c9fa" providerId="ADAL" clId="{1E9891E5-C4CD-5A48-A073-7B712A32BE2B}" dt="2023-02-02T04:12:04.231" v="3366"/>
          <ac:spMkLst>
            <pc:docMk/>
            <pc:sldMk cId="3589237572" sldId="260"/>
            <ac:spMk id="48" creationId="{B0AEED37-7AE7-70CD-34EE-7F5F8B0845C4}"/>
          </ac:spMkLst>
        </pc:spChg>
        <pc:spChg chg="mod">
          <ac:chgData name="UMEHARA SOMA" userId="de0e6c4f-81e0-487f-a291-550c4b34c9fa" providerId="ADAL" clId="{1E9891E5-C4CD-5A48-A073-7B712A32BE2B}" dt="2023-02-02T04:12:04.231" v="3366"/>
          <ac:spMkLst>
            <pc:docMk/>
            <pc:sldMk cId="3589237572" sldId="260"/>
            <ac:spMk id="49" creationId="{05FB3E38-65F8-195C-79D7-97C0A1F38F32}"/>
          </ac:spMkLst>
        </pc:spChg>
        <pc:spChg chg="mod">
          <ac:chgData name="UMEHARA SOMA" userId="de0e6c4f-81e0-487f-a291-550c4b34c9fa" providerId="ADAL" clId="{1E9891E5-C4CD-5A48-A073-7B712A32BE2B}" dt="2023-02-02T04:12:04.231" v="3366"/>
          <ac:spMkLst>
            <pc:docMk/>
            <pc:sldMk cId="3589237572" sldId="260"/>
            <ac:spMk id="50" creationId="{71D43185-D3F1-E5A8-17B8-A2BBB536A35E}"/>
          </ac:spMkLst>
        </pc:spChg>
        <pc:grpChg chg="mod">
          <ac:chgData name="UMEHARA SOMA" userId="de0e6c4f-81e0-487f-a291-550c4b34c9fa" providerId="ADAL" clId="{1E9891E5-C4CD-5A48-A073-7B712A32BE2B}" dt="2023-02-02T04:12:04.231" v="3366"/>
          <ac:grpSpMkLst>
            <pc:docMk/>
            <pc:sldMk cId="3589237572" sldId="260"/>
            <ac:grpSpMk id="51" creationId="{22EAC95E-FFA7-5D3F-973A-451EAC8E3BD0}"/>
          </ac:grpSpMkLst>
        </pc:grpChg>
      </pc:sldChg>
      <pc:sldChg chg="addSp modSp mod modNotes modNotesTx">
        <pc:chgData name="UMEHARA SOMA" userId="de0e6c4f-81e0-487f-a291-550c4b34c9fa" providerId="ADAL" clId="{1E9891E5-C4CD-5A48-A073-7B712A32BE2B}" dt="2023-02-02T04:12:04.231" v="3366"/>
        <pc:sldMkLst>
          <pc:docMk/>
          <pc:sldMk cId="4065520987" sldId="262"/>
        </pc:sldMkLst>
        <pc:spChg chg="mod">
          <ac:chgData name="UMEHARA SOMA" userId="de0e6c4f-81e0-487f-a291-550c4b34c9fa" providerId="ADAL" clId="{1E9891E5-C4CD-5A48-A073-7B712A32BE2B}" dt="2023-02-02T04:12:04.231" v="3366"/>
          <ac:spMkLst>
            <pc:docMk/>
            <pc:sldMk cId="4065520987" sldId="262"/>
            <ac:spMk id="2" creationId="{81886249-339F-D7B7-EC5E-03D688313250}"/>
          </ac:spMkLst>
        </pc:spChg>
        <pc:spChg chg="mod">
          <ac:chgData name="UMEHARA SOMA" userId="de0e6c4f-81e0-487f-a291-550c4b34c9fa" providerId="ADAL" clId="{1E9891E5-C4CD-5A48-A073-7B712A32BE2B}" dt="2023-02-02T04:12:04.231" v="3366"/>
          <ac:spMkLst>
            <pc:docMk/>
            <pc:sldMk cId="4065520987" sldId="262"/>
            <ac:spMk id="3" creationId="{F54E8FF6-B67D-DC1D-9159-C1961CC1F492}"/>
          </ac:spMkLst>
        </pc:spChg>
        <pc:spChg chg="mod">
          <ac:chgData name="UMEHARA SOMA" userId="de0e6c4f-81e0-487f-a291-550c4b34c9fa" providerId="ADAL" clId="{1E9891E5-C4CD-5A48-A073-7B712A32BE2B}" dt="2023-02-02T04:12:04.231" v="3366"/>
          <ac:spMkLst>
            <pc:docMk/>
            <pc:sldMk cId="4065520987" sldId="262"/>
            <ac:spMk id="4" creationId="{CE1791BD-8A1E-D6C6-8208-4CB551E7E5CB}"/>
          </ac:spMkLst>
        </pc:spChg>
        <pc:spChg chg="mod">
          <ac:chgData name="UMEHARA SOMA" userId="de0e6c4f-81e0-487f-a291-550c4b34c9fa" providerId="ADAL" clId="{1E9891E5-C4CD-5A48-A073-7B712A32BE2B}" dt="2023-02-02T04:12:04.231" v="3366"/>
          <ac:spMkLst>
            <pc:docMk/>
            <pc:sldMk cId="4065520987" sldId="262"/>
            <ac:spMk id="5" creationId="{980D7758-569D-C7D4-0AFE-8629EA91DCD2}"/>
          </ac:spMkLst>
        </pc:spChg>
        <pc:spChg chg="add mod">
          <ac:chgData name="UMEHARA SOMA" userId="de0e6c4f-81e0-487f-a291-550c4b34c9fa" providerId="ADAL" clId="{1E9891E5-C4CD-5A48-A073-7B712A32BE2B}" dt="2023-02-02T04:12:04.231" v="3366"/>
          <ac:spMkLst>
            <pc:docMk/>
            <pc:sldMk cId="4065520987" sldId="262"/>
            <ac:spMk id="7" creationId="{8B46DD81-6818-D58B-500B-85839468B4CE}"/>
          </ac:spMkLst>
        </pc:spChg>
      </pc:sldChg>
      <pc:sldChg chg="addSp modSp mod ord modNotes modNotesTx">
        <pc:chgData name="UMEHARA SOMA" userId="de0e6c4f-81e0-487f-a291-550c4b34c9fa" providerId="ADAL" clId="{1E9891E5-C4CD-5A48-A073-7B712A32BE2B}" dt="2023-02-02T04:12:04.231" v="3366"/>
        <pc:sldMkLst>
          <pc:docMk/>
          <pc:sldMk cId="1248643987" sldId="263"/>
        </pc:sldMkLst>
        <pc:spChg chg="mod">
          <ac:chgData name="UMEHARA SOMA" userId="de0e6c4f-81e0-487f-a291-550c4b34c9fa" providerId="ADAL" clId="{1E9891E5-C4CD-5A48-A073-7B712A32BE2B}" dt="2023-02-02T04:12:04.231" v="3366"/>
          <ac:spMkLst>
            <pc:docMk/>
            <pc:sldMk cId="1248643987" sldId="263"/>
            <ac:spMk id="2" creationId="{B6CB73BE-5931-68B9-08AB-B721673430A6}"/>
          </ac:spMkLst>
        </pc:spChg>
        <pc:spChg chg="mod">
          <ac:chgData name="UMEHARA SOMA" userId="de0e6c4f-81e0-487f-a291-550c4b34c9fa" providerId="ADAL" clId="{1E9891E5-C4CD-5A48-A073-7B712A32BE2B}" dt="2023-02-02T04:12:04.231" v="3366"/>
          <ac:spMkLst>
            <pc:docMk/>
            <pc:sldMk cId="1248643987" sldId="263"/>
            <ac:spMk id="3" creationId="{EAB14A10-1CBA-7948-06A4-B875F38E6C2B}"/>
          </ac:spMkLst>
        </pc:spChg>
        <pc:spChg chg="add mod">
          <ac:chgData name="UMEHARA SOMA" userId="de0e6c4f-81e0-487f-a291-550c4b34c9fa" providerId="ADAL" clId="{1E9891E5-C4CD-5A48-A073-7B712A32BE2B}" dt="2023-02-02T04:12:04.231" v="3366"/>
          <ac:spMkLst>
            <pc:docMk/>
            <pc:sldMk cId="1248643987" sldId="263"/>
            <ac:spMk id="4" creationId="{855BBAB8-215A-E006-7CBC-FD9FD4808D98}"/>
          </ac:spMkLst>
        </pc:spChg>
      </pc:sldChg>
      <pc:sldChg chg="addSp delSp modSp mod modNotes modNotesTx">
        <pc:chgData name="UMEHARA SOMA" userId="de0e6c4f-81e0-487f-a291-550c4b34c9fa" providerId="ADAL" clId="{1E9891E5-C4CD-5A48-A073-7B712A32BE2B}" dt="2023-02-02T04:12:04.231" v="3366"/>
        <pc:sldMkLst>
          <pc:docMk/>
          <pc:sldMk cId="262954420" sldId="264"/>
        </pc:sldMkLst>
        <pc:spChg chg="mod">
          <ac:chgData name="UMEHARA SOMA" userId="de0e6c4f-81e0-487f-a291-550c4b34c9fa" providerId="ADAL" clId="{1E9891E5-C4CD-5A48-A073-7B712A32BE2B}" dt="2023-02-02T04:12:04.231" v="3366"/>
          <ac:spMkLst>
            <pc:docMk/>
            <pc:sldMk cId="262954420" sldId="264"/>
            <ac:spMk id="2" creationId="{B48C342D-BDB0-39BF-7894-EDE2F1A2E7F8}"/>
          </ac:spMkLst>
        </pc:spChg>
        <pc:spChg chg="add mod">
          <ac:chgData name="UMEHARA SOMA" userId="de0e6c4f-81e0-487f-a291-550c4b34c9fa" providerId="ADAL" clId="{1E9891E5-C4CD-5A48-A073-7B712A32BE2B}" dt="2023-02-02T04:12:04.231" v="3366"/>
          <ac:spMkLst>
            <pc:docMk/>
            <pc:sldMk cId="262954420" sldId="264"/>
            <ac:spMk id="3" creationId="{090D20FC-65A0-A8A1-7C1F-B2882F8F5AD6}"/>
          </ac:spMkLst>
        </pc:spChg>
        <pc:spChg chg="add del mod">
          <ac:chgData name="UMEHARA SOMA" userId="de0e6c4f-81e0-487f-a291-550c4b34c9fa" providerId="ADAL" clId="{1E9891E5-C4CD-5A48-A073-7B712A32BE2B}" dt="2023-01-30T06:30:56.929" v="3243" actId="478"/>
          <ac:spMkLst>
            <pc:docMk/>
            <pc:sldMk cId="262954420" sldId="264"/>
            <ac:spMk id="4" creationId="{89715276-FE44-28F3-D831-B43383EA1940}"/>
          </ac:spMkLst>
        </pc:spChg>
        <pc:spChg chg="mod">
          <ac:chgData name="UMEHARA SOMA" userId="de0e6c4f-81e0-487f-a291-550c4b34c9fa" providerId="ADAL" clId="{1E9891E5-C4CD-5A48-A073-7B712A32BE2B}" dt="2023-02-02T04:12:04.231" v="3366"/>
          <ac:spMkLst>
            <pc:docMk/>
            <pc:sldMk cId="262954420" sldId="264"/>
            <ac:spMk id="6" creationId="{94EF7308-4CA9-5B98-9270-15FF47C2BE79}"/>
          </ac:spMkLst>
        </pc:spChg>
        <pc:spChg chg="mod">
          <ac:chgData name="UMEHARA SOMA" userId="de0e6c4f-81e0-487f-a291-550c4b34c9fa" providerId="ADAL" clId="{1E9891E5-C4CD-5A48-A073-7B712A32BE2B}" dt="2023-02-02T04:12:04.231" v="3366"/>
          <ac:spMkLst>
            <pc:docMk/>
            <pc:sldMk cId="262954420" sldId="264"/>
            <ac:spMk id="8" creationId="{A79EE37A-AE1A-1885-7C84-F491AA765486}"/>
          </ac:spMkLst>
        </pc:spChg>
        <pc:spChg chg="mod">
          <ac:chgData name="UMEHARA SOMA" userId="de0e6c4f-81e0-487f-a291-550c4b34c9fa" providerId="ADAL" clId="{1E9891E5-C4CD-5A48-A073-7B712A32BE2B}" dt="2023-02-02T04:12:04.231" v="3366"/>
          <ac:spMkLst>
            <pc:docMk/>
            <pc:sldMk cId="262954420" sldId="264"/>
            <ac:spMk id="9" creationId="{60610CCD-A72B-4F9F-8148-84998725853A}"/>
          </ac:spMkLst>
        </pc:spChg>
        <pc:spChg chg="mod">
          <ac:chgData name="UMEHARA SOMA" userId="de0e6c4f-81e0-487f-a291-550c4b34c9fa" providerId="ADAL" clId="{1E9891E5-C4CD-5A48-A073-7B712A32BE2B}" dt="2023-02-02T04:12:04.231" v="3366"/>
          <ac:spMkLst>
            <pc:docMk/>
            <pc:sldMk cId="262954420" sldId="264"/>
            <ac:spMk id="10" creationId="{96D7D5EB-D1E4-8132-BA06-10D660F935F8}"/>
          </ac:spMkLst>
        </pc:spChg>
        <pc:spChg chg="mod">
          <ac:chgData name="UMEHARA SOMA" userId="de0e6c4f-81e0-487f-a291-550c4b34c9fa" providerId="ADAL" clId="{1E9891E5-C4CD-5A48-A073-7B712A32BE2B}" dt="2023-02-02T04:12:04.231" v="3366"/>
          <ac:spMkLst>
            <pc:docMk/>
            <pc:sldMk cId="262954420" sldId="264"/>
            <ac:spMk id="12" creationId="{B6C0C913-4450-69F0-7158-EBA127D3BC8E}"/>
          </ac:spMkLst>
        </pc:spChg>
        <pc:spChg chg="mod">
          <ac:chgData name="UMEHARA SOMA" userId="de0e6c4f-81e0-487f-a291-550c4b34c9fa" providerId="ADAL" clId="{1E9891E5-C4CD-5A48-A073-7B712A32BE2B}" dt="2023-02-02T04:12:04.231" v="3366"/>
          <ac:spMkLst>
            <pc:docMk/>
            <pc:sldMk cId="262954420" sldId="264"/>
            <ac:spMk id="13" creationId="{B7DC861D-7AA1-316D-C7E8-0A5C312F374B}"/>
          </ac:spMkLst>
        </pc:spChg>
        <pc:picChg chg="mod">
          <ac:chgData name="UMEHARA SOMA" userId="de0e6c4f-81e0-487f-a291-550c4b34c9fa" providerId="ADAL" clId="{1E9891E5-C4CD-5A48-A073-7B712A32BE2B}" dt="2023-02-02T04:12:04.231" v="3366"/>
          <ac:picMkLst>
            <pc:docMk/>
            <pc:sldMk cId="262954420" sldId="264"/>
            <ac:picMk id="11" creationId="{B2164D1C-225C-C6D5-FBDA-049239F329AC}"/>
          </ac:picMkLst>
        </pc:picChg>
      </pc:sldChg>
      <pc:sldChg chg="addSp delSp modSp mod modNotes modNotesTx">
        <pc:chgData name="UMEHARA SOMA" userId="de0e6c4f-81e0-487f-a291-550c4b34c9fa" providerId="ADAL" clId="{1E9891E5-C4CD-5A48-A073-7B712A32BE2B}" dt="2023-02-02T04:12:04.231" v="3366"/>
        <pc:sldMkLst>
          <pc:docMk/>
          <pc:sldMk cId="2645231893" sldId="265"/>
        </pc:sldMkLst>
        <pc:spChg chg="mod">
          <ac:chgData name="UMEHARA SOMA" userId="de0e6c4f-81e0-487f-a291-550c4b34c9fa" providerId="ADAL" clId="{1E9891E5-C4CD-5A48-A073-7B712A32BE2B}" dt="2023-02-02T04:12:04.231" v="3366"/>
          <ac:spMkLst>
            <pc:docMk/>
            <pc:sldMk cId="2645231893" sldId="265"/>
            <ac:spMk id="4" creationId="{3C03833B-0661-3E88-B8CD-BE025ECF46AA}"/>
          </ac:spMkLst>
        </pc:spChg>
        <pc:spChg chg="add mod">
          <ac:chgData name="UMEHARA SOMA" userId="de0e6c4f-81e0-487f-a291-550c4b34c9fa" providerId="ADAL" clId="{1E9891E5-C4CD-5A48-A073-7B712A32BE2B}" dt="2023-02-02T04:12:04.231" v="3366"/>
          <ac:spMkLst>
            <pc:docMk/>
            <pc:sldMk cId="2645231893" sldId="265"/>
            <ac:spMk id="5" creationId="{441B418A-74A8-5CE2-76C8-E68E3E5B4322}"/>
          </ac:spMkLst>
        </pc:spChg>
        <pc:spChg chg="mod">
          <ac:chgData name="UMEHARA SOMA" userId="de0e6c4f-81e0-487f-a291-550c4b34c9fa" providerId="ADAL" clId="{1E9891E5-C4CD-5A48-A073-7B712A32BE2B}" dt="2023-02-02T04:12:04.231" v="3366"/>
          <ac:spMkLst>
            <pc:docMk/>
            <pc:sldMk cId="2645231893" sldId="265"/>
            <ac:spMk id="7" creationId="{C66CC94A-B29A-1D17-E355-7F9C12DD14DC}"/>
          </ac:spMkLst>
        </pc:spChg>
        <pc:spChg chg="mod">
          <ac:chgData name="UMEHARA SOMA" userId="de0e6c4f-81e0-487f-a291-550c4b34c9fa" providerId="ADAL" clId="{1E9891E5-C4CD-5A48-A073-7B712A32BE2B}" dt="2023-02-02T04:12:04.231" v="3366"/>
          <ac:spMkLst>
            <pc:docMk/>
            <pc:sldMk cId="2645231893" sldId="265"/>
            <ac:spMk id="9" creationId="{DA30F523-DCD2-8433-C69C-C65B8B2A05BC}"/>
          </ac:spMkLst>
        </pc:spChg>
        <pc:spChg chg="mod">
          <ac:chgData name="UMEHARA SOMA" userId="de0e6c4f-81e0-487f-a291-550c4b34c9fa" providerId="ADAL" clId="{1E9891E5-C4CD-5A48-A073-7B712A32BE2B}" dt="2023-02-02T04:12:04.231" v="3366"/>
          <ac:spMkLst>
            <pc:docMk/>
            <pc:sldMk cId="2645231893" sldId="265"/>
            <ac:spMk id="15" creationId="{F9721CF4-3FE5-D6FE-9809-692ADDFF817F}"/>
          </ac:spMkLst>
        </pc:spChg>
        <pc:picChg chg="mod">
          <ac:chgData name="UMEHARA SOMA" userId="de0e6c4f-81e0-487f-a291-550c4b34c9fa" providerId="ADAL" clId="{1E9891E5-C4CD-5A48-A073-7B712A32BE2B}" dt="2023-02-02T04:12:04.231" v="3366"/>
          <ac:picMkLst>
            <pc:docMk/>
            <pc:sldMk cId="2645231893" sldId="265"/>
            <ac:picMk id="2" creationId="{199AAA72-C086-8B44-8198-97D2870B2CF8}"/>
          </ac:picMkLst>
        </pc:picChg>
        <pc:picChg chg="add del mod">
          <ac:chgData name="UMEHARA SOMA" userId="de0e6c4f-81e0-487f-a291-550c4b34c9fa" providerId="ADAL" clId="{1E9891E5-C4CD-5A48-A073-7B712A32BE2B}" dt="2022-12-21T06:15:16.729" v="997" actId="478"/>
          <ac:picMkLst>
            <pc:docMk/>
            <pc:sldMk cId="2645231893" sldId="265"/>
            <ac:picMk id="3" creationId="{63479A1A-CA6A-71DE-FDFF-4528B4C7BA63}"/>
          </ac:picMkLst>
        </pc:picChg>
        <pc:picChg chg="mod">
          <ac:chgData name="UMEHARA SOMA" userId="de0e6c4f-81e0-487f-a291-550c4b34c9fa" providerId="ADAL" clId="{1E9891E5-C4CD-5A48-A073-7B712A32BE2B}" dt="2023-02-02T04:12:04.231" v="3366"/>
          <ac:picMkLst>
            <pc:docMk/>
            <pc:sldMk cId="2645231893" sldId="265"/>
            <ac:picMk id="3" creationId="{6529C61A-8842-0C2C-BBE1-BD43B4ECB1BB}"/>
          </ac:picMkLst>
        </pc:picChg>
        <pc:picChg chg="mod">
          <ac:chgData name="UMEHARA SOMA" userId="de0e6c4f-81e0-487f-a291-550c4b34c9fa" providerId="ADAL" clId="{1E9891E5-C4CD-5A48-A073-7B712A32BE2B}" dt="2022-12-21T06:16:23.679" v="1000" actId="14826"/>
          <ac:picMkLst>
            <pc:docMk/>
            <pc:sldMk cId="2645231893" sldId="265"/>
            <ac:picMk id="6" creationId="{F5DA336A-D1FE-46B2-DE1F-DD11B8DB35B9}"/>
          </ac:picMkLst>
        </pc:picChg>
        <pc:picChg chg="mod">
          <ac:chgData name="UMEHARA SOMA" userId="de0e6c4f-81e0-487f-a291-550c4b34c9fa" providerId="ADAL" clId="{1E9891E5-C4CD-5A48-A073-7B712A32BE2B}" dt="2023-02-02T04:12:04.231" v="3366"/>
          <ac:picMkLst>
            <pc:docMk/>
            <pc:sldMk cId="2645231893" sldId="265"/>
            <ac:picMk id="8" creationId="{3F7ADE25-9666-FDD8-2DFA-FFB6F666CA67}"/>
          </ac:picMkLst>
        </pc:picChg>
        <pc:picChg chg="mod">
          <ac:chgData name="UMEHARA SOMA" userId="de0e6c4f-81e0-487f-a291-550c4b34c9fa" providerId="ADAL" clId="{1E9891E5-C4CD-5A48-A073-7B712A32BE2B}" dt="2022-12-21T06:15:50.126" v="999" actId="14826"/>
          <ac:picMkLst>
            <pc:docMk/>
            <pc:sldMk cId="2645231893" sldId="265"/>
            <ac:picMk id="14" creationId="{C1EE225D-D688-2690-E46A-599611E83531}"/>
          </ac:picMkLst>
        </pc:picChg>
        <pc:picChg chg="mod">
          <ac:chgData name="UMEHARA SOMA" userId="de0e6c4f-81e0-487f-a291-550c4b34c9fa" providerId="ADAL" clId="{1E9891E5-C4CD-5A48-A073-7B712A32BE2B}" dt="2022-12-21T06:15:40.422" v="998" actId="14826"/>
          <ac:picMkLst>
            <pc:docMk/>
            <pc:sldMk cId="2645231893" sldId="265"/>
            <ac:picMk id="17" creationId="{FA3A4A63-13EF-560C-75A0-F5478D1CC590}"/>
          </ac:picMkLst>
        </pc:picChg>
      </pc:sldChg>
      <pc:sldChg chg="addSp delSp modSp mod modNotes modNotesTx">
        <pc:chgData name="UMEHARA SOMA" userId="de0e6c4f-81e0-487f-a291-550c4b34c9fa" providerId="ADAL" clId="{1E9891E5-C4CD-5A48-A073-7B712A32BE2B}" dt="2023-02-02T04:12:04.231" v="3366"/>
        <pc:sldMkLst>
          <pc:docMk/>
          <pc:sldMk cId="246249921" sldId="266"/>
        </pc:sldMkLst>
        <pc:spChg chg="mod">
          <ac:chgData name="UMEHARA SOMA" userId="de0e6c4f-81e0-487f-a291-550c4b34c9fa" providerId="ADAL" clId="{1E9891E5-C4CD-5A48-A073-7B712A32BE2B}" dt="2023-02-02T04:12:04.231" v="3366"/>
          <ac:spMkLst>
            <pc:docMk/>
            <pc:sldMk cId="246249921" sldId="266"/>
            <ac:spMk id="2" creationId="{213103E4-F2CB-97E4-35DA-1CDC66808C73}"/>
          </ac:spMkLst>
        </pc:spChg>
        <pc:spChg chg="add mod">
          <ac:chgData name="UMEHARA SOMA" userId="de0e6c4f-81e0-487f-a291-550c4b34c9fa" providerId="ADAL" clId="{1E9891E5-C4CD-5A48-A073-7B712A32BE2B}" dt="2023-02-02T04:12:04.231" v="3366"/>
          <ac:spMkLst>
            <pc:docMk/>
            <pc:sldMk cId="246249921" sldId="266"/>
            <ac:spMk id="3" creationId="{12020DF6-5B4D-F5E0-34C6-79ED461C7A0E}"/>
          </ac:spMkLst>
        </pc:spChg>
        <pc:spChg chg="mod">
          <ac:chgData name="UMEHARA SOMA" userId="de0e6c4f-81e0-487f-a291-550c4b34c9fa" providerId="ADAL" clId="{1E9891E5-C4CD-5A48-A073-7B712A32BE2B}" dt="2023-02-02T04:12:04.231" v="3366"/>
          <ac:spMkLst>
            <pc:docMk/>
            <pc:sldMk cId="246249921" sldId="266"/>
            <ac:spMk id="6" creationId="{524B424B-8450-8C95-3F67-9BD4EAF83F08}"/>
          </ac:spMkLst>
        </pc:spChg>
        <pc:spChg chg="mod">
          <ac:chgData name="UMEHARA SOMA" userId="de0e6c4f-81e0-487f-a291-550c4b34c9fa" providerId="ADAL" clId="{1E9891E5-C4CD-5A48-A073-7B712A32BE2B}" dt="2023-02-02T04:12:04.231" v="3366"/>
          <ac:spMkLst>
            <pc:docMk/>
            <pc:sldMk cId="246249921" sldId="266"/>
            <ac:spMk id="9" creationId="{48146ED4-57A5-718A-E9C2-F461DBCCDEF3}"/>
          </ac:spMkLst>
        </pc:spChg>
        <pc:spChg chg="add del mod">
          <ac:chgData name="UMEHARA SOMA" userId="de0e6c4f-81e0-487f-a291-550c4b34c9fa" providerId="ADAL" clId="{1E9891E5-C4CD-5A48-A073-7B712A32BE2B}" dt="2022-12-21T06:08:26.447" v="629"/>
          <ac:spMkLst>
            <pc:docMk/>
            <pc:sldMk cId="246249921" sldId="266"/>
            <ac:spMk id="11" creationId="{8C28A6BB-93A0-7E8A-F347-DCD912995F0D}"/>
          </ac:spMkLst>
        </pc:spChg>
        <pc:picChg chg="add mod">
          <ac:chgData name="UMEHARA SOMA" userId="de0e6c4f-81e0-487f-a291-550c4b34c9fa" providerId="ADAL" clId="{1E9891E5-C4CD-5A48-A073-7B712A32BE2B}" dt="2022-12-21T06:06:50.813" v="611" actId="14100"/>
          <ac:picMkLst>
            <pc:docMk/>
            <pc:sldMk cId="246249921" sldId="266"/>
            <ac:picMk id="4" creationId="{4D976C7C-95C9-D7F7-F58C-B9D0A80DC7F1}"/>
          </ac:picMkLst>
        </pc:picChg>
        <pc:picChg chg="del">
          <ac:chgData name="UMEHARA SOMA" userId="de0e6c4f-81e0-487f-a291-550c4b34c9fa" providerId="ADAL" clId="{1E9891E5-C4CD-5A48-A073-7B712A32BE2B}" dt="2022-12-21T06:06:28.566" v="603" actId="478"/>
          <ac:picMkLst>
            <pc:docMk/>
            <pc:sldMk cId="246249921" sldId="266"/>
            <ac:picMk id="5" creationId="{19B21F73-F539-6036-4B5F-F796BC85081A}"/>
          </ac:picMkLst>
        </pc:picChg>
        <pc:picChg chg="del">
          <ac:chgData name="UMEHARA SOMA" userId="de0e6c4f-81e0-487f-a291-550c4b34c9fa" providerId="ADAL" clId="{1E9891E5-C4CD-5A48-A073-7B712A32BE2B}" dt="2022-12-21T06:06:13.253" v="597" actId="478"/>
          <ac:picMkLst>
            <pc:docMk/>
            <pc:sldMk cId="246249921" sldId="266"/>
            <ac:picMk id="8" creationId="{596CDD6A-6796-57E1-FCD2-F3CDB7804948}"/>
          </ac:picMkLst>
        </pc:picChg>
        <pc:picChg chg="mod modCrop">
          <ac:chgData name="UMEHARA SOMA" userId="de0e6c4f-81e0-487f-a291-550c4b34c9fa" providerId="ADAL" clId="{1E9891E5-C4CD-5A48-A073-7B712A32BE2B}" dt="2023-02-02T04:12:04.231" v="3366"/>
          <ac:picMkLst>
            <pc:docMk/>
            <pc:sldMk cId="246249921" sldId="266"/>
            <ac:picMk id="8" creationId="{B28AF205-DAB0-389A-6DAA-DEFE60179504}"/>
          </ac:picMkLst>
        </pc:picChg>
        <pc:picChg chg="add mod">
          <ac:chgData name="UMEHARA SOMA" userId="de0e6c4f-81e0-487f-a291-550c4b34c9fa" providerId="ADAL" clId="{1E9891E5-C4CD-5A48-A073-7B712A32BE2B}" dt="2022-12-21T06:06:40.938" v="609" actId="167"/>
          <ac:picMkLst>
            <pc:docMk/>
            <pc:sldMk cId="246249921" sldId="266"/>
            <ac:picMk id="10" creationId="{968254AC-B372-F741-DBDC-72FD269DC5FE}"/>
          </ac:picMkLst>
        </pc:picChg>
        <pc:picChg chg="mod modCrop">
          <ac:chgData name="UMEHARA SOMA" userId="de0e6c4f-81e0-487f-a291-550c4b34c9fa" providerId="ADAL" clId="{1E9891E5-C4CD-5A48-A073-7B712A32BE2B}" dt="2023-02-02T04:12:04.231" v="3366"/>
          <ac:picMkLst>
            <pc:docMk/>
            <pc:sldMk cId="246249921" sldId="266"/>
            <ac:picMk id="11" creationId="{5FE74E9B-810D-36AA-76C8-6C3BA7D2CF16}"/>
          </ac:picMkLst>
        </pc:picChg>
      </pc:sldChg>
      <pc:sldChg chg="addSp delSp modSp mod modNotes modNotesTx">
        <pc:chgData name="UMEHARA SOMA" userId="de0e6c4f-81e0-487f-a291-550c4b34c9fa" providerId="ADAL" clId="{1E9891E5-C4CD-5A48-A073-7B712A32BE2B}" dt="2023-02-02T05:20:48.040" v="3760" actId="1076"/>
        <pc:sldMkLst>
          <pc:docMk/>
          <pc:sldMk cId="4131325994" sldId="267"/>
        </pc:sldMkLst>
        <pc:spChg chg="mod">
          <ac:chgData name="UMEHARA SOMA" userId="de0e6c4f-81e0-487f-a291-550c4b34c9fa" providerId="ADAL" clId="{1E9891E5-C4CD-5A48-A073-7B712A32BE2B}" dt="2023-02-02T04:12:04.231" v="3366"/>
          <ac:spMkLst>
            <pc:docMk/>
            <pc:sldMk cId="4131325994" sldId="267"/>
            <ac:spMk id="2" creationId="{E862E593-6097-CB5B-D222-EB888639307C}"/>
          </ac:spMkLst>
        </pc:spChg>
        <pc:spChg chg="mod">
          <ac:chgData name="UMEHARA SOMA" userId="de0e6c4f-81e0-487f-a291-550c4b34c9fa" providerId="ADAL" clId="{1E9891E5-C4CD-5A48-A073-7B712A32BE2B}" dt="2023-02-02T04:12:04.231" v="3366"/>
          <ac:spMkLst>
            <pc:docMk/>
            <pc:sldMk cId="4131325994" sldId="267"/>
            <ac:spMk id="3" creationId="{22655C37-8444-7094-42D0-778E52AB38EB}"/>
          </ac:spMkLst>
        </pc:spChg>
        <pc:spChg chg="mod">
          <ac:chgData name="UMEHARA SOMA" userId="de0e6c4f-81e0-487f-a291-550c4b34c9fa" providerId="ADAL" clId="{1E9891E5-C4CD-5A48-A073-7B712A32BE2B}" dt="2023-02-02T05:19:50.406" v="3754" actId="20577"/>
          <ac:spMkLst>
            <pc:docMk/>
            <pc:sldMk cId="4131325994" sldId="267"/>
            <ac:spMk id="5" creationId="{63B4042C-1D8D-7080-BFD4-6720B11771F7}"/>
          </ac:spMkLst>
        </pc:spChg>
        <pc:spChg chg="add mod">
          <ac:chgData name="UMEHARA SOMA" userId="de0e6c4f-81e0-487f-a291-550c4b34c9fa" providerId="ADAL" clId="{1E9891E5-C4CD-5A48-A073-7B712A32BE2B}" dt="2023-02-02T04:12:04.231" v="3366"/>
          <ac:spMkLst>
            <pc:docMk/>
            <pc:sldMk cId="4131325994" sldId="267"/>
            <ac:spMk id="6" creationId="{E50E982B-10F5-4109-42EB-05C133507AAD}"/>
          </ac:spMkLst>
        </pc:spChg>
        <pc:spChg chg="add del mod">
          <ac:chgData name="UMEHARA SOMA" userId="de0e6c4f-81e0-487f-a291-550c4b34c9fa" providerId="ADAL" clId="{1E9891E5-C4CD-5A48-A073-7B712A32BE2B}" dt="2023-02-02T05:18:11.322" v="3724" actId="11529"/>
          <ac:spMkLst>
            <pc:docMk/>
            <pc:sldMk cId="4131325994" sldId="267"/>
            <ac:spMk id="7" creationId="{806DEE4B-F98B-AB89-00C3-ED8A2640E46D}"/>
          </ac:spMkLst>
        </pc:spChg>
        <pc:spChg chg="add del mod">
          <ac:chgData name="UMEHARA SOMA" userId="de0e6c4f-81e0-487f-a291-550c4b34c9fa" providerId="ADAL" clId="{1E9891E5-C4CD-5A48-A073-7B712A32BE2B}" dt="2023-02-02T05:18:54.432" v="3736" actId="478"/>
          <ac:spMkLst>
            <pc:docMk/>
            <pc:sldMk cId="4131325994" sldId="267"/>
            <ac:spMk id="9" creationId="{6701F274-3DA7-C3EA-7B82-D7FB4B3FDDBE}"/>
          </ac:spMkLst>
        </pc:spChg>
        <pc:spChg chg="add mod">
          <ac:chgData name="UMEHARA SOMA" userId="de0e6c4f-81e0-487f-a291-550c4b34c9fa" providerId="ADAL" clId="{1E9891E5-C4CD-5A48-A073-7B712A32BE2B}" dt="2023-02-02T05:20:48.040" v="3760" actId="1076"/>
          <ac:spMkLst>
            <pc:docMk/>
            <pc:sldMk cId="4131325994" sldId="267"/>
            <ac:spMk id="10" creationId="{340154E5-7F33-3975-1479-2A27B7AC30EF}"/>
          </ac:spMkLst>
        </pc:spChg>
        <pc:picChg chg="mod modCrop">
          <ac:chgData name="UMEHARA SOMA" userId="de0e6c4f-81e0-487f-a291-550c4b34c9fa" providerId="ADAL" clId="{1E9891E5-C4CD-5A48-A073-7B712A32BE2B}" dt="2023-02-02T05:18:33.992" v="3734" actId="1076"/>
          <ac:picMkLst>
            <pc:docMk/>
            <pc:sldMk cId="4131325994" sldId="267"/>
            <ac:picMk id="4" creationId="{D653DC11-1061-DE74-686E-5DF943AEDF2E}"/>
          </ac:picMkLst>
        </pc:picChg>
        <pc:picChg chg="add del mod modCrop">
          <ac:chgData name="UMEHARA SOMA" userId="de0e6c4f-81e0-487f-a291-550c4b34c9fa" providerId="ADAL" clId="{1E9891E5-C4CD-5A48-A073-7B712A32BE2B}" dt="2023-02-02T05:17:58.027" v="3711"/>
          <ac:picMkLst>
            <pc:docMk/>
            <pc:sldMk cId="4131325994" sldId="267"/>
            <ac:picMk id="8" creationId="{C29FCF05-3AC4-7831-BAF6-F76B8D6021F3}"/>
          </ac:picMkLst>
        </pc:picChg>
      </pc:sldChg>
      <pc:sldChg chg="addSp modSp mod modNotes modNotesTx">
        <pc:chgData name="UMEHARA SOMA" userId="de0e6c4f-81e0-487f-a291-550c4b34c9fa" providerId="ADAL" clId="{1E9891E5-C4CD-5A48-A073-7B712A32BE2B}" dt="2023-02-02T04:52:08.692" v="3434" actId="20577"/>
        <pc:sldMkLst>
          <pc:docMk/>
          <pc:sldMk cId="3286309505" sldId="268"/>
        </pc:sldMkLst>
        <pc:spChg chg="mod">
          <ac:chgData name="UMEHARA SOMA" userId="de0e6c4f-81e0-487f-a291-550c4b34c9fa" providerId="ADAL" clId="{1E9891E5-C4CD-5A48-A073-7B712A32BE2B}" dt="2023-02-02T04:12:04.231" v="3366"/>
          <ac:spMkLst>
            <pc:docMk/>
            <pc:sldMk cId="3286309505" sldId="268"/>
            <ac:spMk id="2" creationId="{30EB44A6-B85B-1BF8-47CC-42EEF3F24485}"/>
          </ac:spMkLst>
        </pc:spChg>
        <pc:spChg chg="mod">
          <ac:chgData name="UMEHARA SOMA" userId="de0e6c4f-81e0-487f-a291-550c4b34c9fa" providerId="ADAL" clId="{1E9891E5-C4CD-5A48-A073-7B712A32BE2B}" dt="2023-02-02T04:12:04.231" v="3366"/>
          <ac:spMkLst>
            <pc:docMk/>
            <pc:sldMk cId="3286309505" sldId="268"/>
            <ac:spMk id="3" creationId="{46BE0357-BBF8-EC9E-212F-55FA8145DE10}"/>
          </ac:spMkLst>
        </pc:spChg>
        <pc:spChg chg="add mod">
          <ac:chgData name="UMEHARA SOMA" userId="de0e6c4f-81e0-487f-a291-550c4b34c9fa" providerId="ADAL" clId="{1E9891E5-C4CD-5A48-A073-7B712A32BE2B}" dt="2023-02-02T04:12:04.231" v="3366"/>
          <ac:spMkLst>
            <pc:docMk/>
            <pc:sldMk cId="3286309505" sldId="268"/>
            <ac:spMk id="4" creationId="{B7754F93-A39E-2624-956F-5B40AE74AE1F}"/>
          </ac:spMkLst>
        </pc:spChg>
      </pc:sldChg>
      <pc:sldChg chg="addSp delSp modSp new mod modNotes modNotesTx">
        <pc:chgData name="UMEHARA SOMA" userId="de0e6c4f-81e0-487f-a291-550c4b34c9fa" providerId="ADAL" clId="{1E9891E5-C4CD-5A48-A073-7B712A32BE2B}" dt="2023-02-02T04:40:58.865" v="3376" actId="1076"/>
        <pc:sldMkLst>
          <pc:docMk/>
          <pc:sldMk cId="2718583468" sldId="269"/>
        </pc:sldMkLst>
        <pc:spChg chg="add mod">
          <ac:chgData name="UMEHARA SOMA" userId="de0e6c4f-81e0-487f-a291-550c4b34c9fa" providerId="ADAL" clId="{1E9891E5-C4CD-5A48-A073-7B712A32BE2B}" dt="2023-02-02T04:12:04.231" v="3366"/>
          <ac:spMkLst>
            <pc:docMk/>
            <pc:sldMk cId="2718583468" sldId="269"/>
            <ac:spMk id="2" creationId="{55573A65-E457-1591-7BF3-FEDE156F657F}"/>
          </ac:spMkLst>
        </pc:spChg>
        <pc:spChg chg="del">
          <ac:chgData name="UMEHARA SOMA" userId="de0e6c4f-81e0-487f-a291-550c4b34c9fa" providerId="ADAL" clId="{1E9891E5-C4CD-5A48-A073-7B712A32BE2B}" dt="2022-12-21T06:07:46.859" v="613" actId="478"/>
          <ac:spMkLst>
            <pc:docMk/>
            <pc:sldMk cId="2718583468" sldId="269"/>
            <ac:spMk id="2" creationId="{9DFE76F9-7AB6-C54A-776C-FDD600ED99F4}"/>
          </ac:spMkLst>
        </pc:spChg>
        <pc:spChg chg="del">
          <ac:chgData name="UMEHARA SOMA" userId="de0e6c4f-81e0-487f-a291-550c4b34c9fa" providerId="ADAL" clId="{1E9891E5-C4CD-5A48-A073-7B712A32BE2B}" dt="2022-12-21T06:07:46.859" v="613" actId="478"/>
          <ac:spMkLst>
            <pc:docMk/>
            <pc:sldMk cId="2718583468" sldId="269"/>
            <ac:spMk id="3" creationId="{3B67D8AF-E287-03AA-CECE-85496DDF0436}"/>
          </ac:spMkLst>
        </pc:spChg>
        <pc:spChg chg="add mod">
          <ac:chgData name="UMEHARA SOMA" userId="de0e6c4f-81e0-487f-a291-550c4b34c9fa" providerId="ADAL" clId="{1E9891E5-C4CD-5A48-A073-7B712A32BE2B}" dt="2023-02-02T04:12:04.231" v="3366"/>
          <ac:spMkLst>
            <pc:docMk/>
            <pc:sldMk cId="2718583468" sldId="269"/>
            <ac:spMk id="4" creationId="{4BFBDF65-5280-F50F-5121-3076A1E7C49C}"/>
          </ac:spMkLst>
        </pc:spChg>
        <pc:spChg chg="add mod">
          <ac:chgData name="UMEHARA SOMA" userId="de0e6c4f-81e0-487f-a291-550c4b34c9fa" providerId="ADAL" clId="{1E9891E5-C4CD-5A48-A073-7B712A32BE2B}" dt="2023-02-02T04:40:58.865" v="3376" actId="1076"/>
          <ac:spMkLst>
            <pc:docMk/>
            <pc:sldMk cId="2718583468" sldId="269"/>
            <ac:spMk id="9" creationId="{E5868E3F-60A2-7171-361C-D59C891D8A5B}"/>
          </ac:spMkLst>
        </pc:spChg>
        <pc:spChg chg="add mod">
          <ac:chgData name="UMEHARA SOMA" userId="de0e6c4f-81e0-487f-a291-550c4b34c9fa" providerId="ADAL" clId="{1E9891E5-C4CD-5A48-A073-7B712A32BE2B}" dt="2023-02-02T04:12:04.231" v="3366"/>
          <ac:spMkLst>
            <pc:docMk/>
            <pc:sldMk cId="2718583468" sldId="269"/>
            <ac:spMk id="10" creationId="{FE0A6900-CA1D-90CB-2162-66E4ACF43035}"/>
          </ac:spMkLst>
        </pc:spChg>
        <pc:picChg chg="mod modCrop">
          <ac:chgData name="UMEHARA SOMA" userId="de0e6c4f-81e0-487f-a291-550c4b34c9fa" providerId="ADAL" clId="{1E9891E5-C4CD-5A48-A073-7B712A32BE2B}" dt="2023-02-02T04:12:04.231" v="3366"/>
          <ac:picMkLst>
            <pc:docMk/>
            <pc:sldMk cId="2718583468" sldId="269"/>
            <ac:picMk id="5" creationId="{351A5984-3E48-B87F-39C5-A5BF1D19DAEA}"/>
          </ac:picMkLst>
        </pc:picChg>
        <pc:picChg chg="add mod">
          <ac:chgData name="UMEHARA SOMA" userId="de0e6c4f-81e0-487f-a291-550c4b34c9fa" providerId="ADAL" clId="{1E9891E5-C4CD-5A48-A073-7B712A32BE2B}" dt="2022-12-21T06:08:02.933" v="621" actId="1076"/>
          <ac:picMkLst>
            <pc:docMk/>
            <pc:sldMk cId="2718583468" sldId="269"/>
            <ac:picMk id="6" creationId="{F60F4C48-F6DE-8CE1-E1AC-F563886ABB1F}"/>
          </ac:picMkLst>
        </pc:picChg>
        <pc:picChg chg="mod modCrop">
          <ac:chgData name="UMEHARA SOMA" userId="de0e6c4f-81e0-487f-a291-550c4b34c9fa" providerId="ADAL" clId="{1E9891E5-C4CD-5A48-A073-7B712A32BE2B}" dt="2023-02-02T04:12:04.231" v="3366"/>
          <ac:picMkLst>
            <pc:docMk/>
            <pc:sldMk cId="2718583468" sldId="269"/>
            <ac:picMk id="7" creationId="{DC882977-C731-F023-BED0-31C6622948F5}"/>
          </ac:picMkLst>
        </pc:picChg>
        <pc:picChg chg="add mod">
          <ac:chgData name="UMEHARA SOMA" userId="de0e6c4f-81e0-487f-a291-550c4b34c9fa" providerId="ADAL" clId="{1E9891E5-C4CD-5A48-A073-7B712A32BE2B}" dt="2022-12-21T06:08:12.419" v="625" actId="1076"/>
          <ac:picMkLst>
            <pc:docMk/>
            <pc:sldMk cId="2718583468" sldId="269"/>
            <ac:picMk id="8" creationId="{6D57F8E2-8BEA-5D3D-7F9F-97CF52D6D5DC}"/>
          </ac:picMkLst>
        </pc:picChg>
      </pc:sldChg>
      <pc:sldChg chg="addSp modSp mod modNotes modNotesTx">
        <pc:chgData name="UMEHARA SOMA" userId="de0e6c4f-81e0-487f-a291-550c4b34c9fa" providerId="ADAL" clId="{1E9891E5-C4CD-5A48-A073-7B712A32BE2B}" dt="2023-02-02T04:53:47.525" v="3453" actId="20577"/>
        <pc:sldMkLst>
          <pc:docMk/>
          <pc:sldMk cId="1278524526" sldId="271"/>
        </pc:sldMkLst>
        <pc:spChg chg="add mod">
          <ac:chgData name="UMEHARA SOMA" userId="de0e6c4f-81e0-487f-a291-550c4b34c9fa" providerId="ADAL" clId="{1E9891E5-C4CD-5A48-A073-7B712A32BE2B}" dt="2023-02-02T04:12:04.231" v="3366"/>
          <ac:spMkLst>
            <pc:docMk/>
            <pc:sldMk cId="1278524526" sldId="271"/>
            <ac:spMk id="2" creationId="{F2BA84DC-4E77-DCC1-16D8-2961957E3C8B}"/>
          </ac:spMkLst>
        </pc:spChg>
        <pc:picChg chg="mod">
          <ac:chgData name="UMEHARA SOMA" userId="de0e6c4f-81e0-487f-a291-550c4b34c9fa" providerId="ADAL" clId="{1E9891E5-C4CD-5A48-A073-7B712A32BE2B}" dt="2023-02-02T04:12:04.231" v="3366"/>
          <ac:picMkLst>
            <pc:docMk/>
            <pc:sldMk cId="1278524526" sldId="271"/>
            <ac:picMk id="5" creationId="{3C96CB68-C666-5C34-0BEB-D3DA2A446313}"/>
          </ac:picMkLst>
        </pc:picChg>
      </pc:sldChg>
      <pc:sldChg chg="modSp mod modNotes">
        <pc:chgData name="UMEHARA SOMA" userId="de0e6c4f-81e0-487f-a291-550c4b34c9fa" providerId="ADAL" clId="{1E9891E5-C4CD-5A48-A073-7B712A32BE2B}" dt="2023-02-02T04:12:04.231" v="3366"/>
        <pc:sldMkLst>
          <pc:docMk/>
          <pc:sldMk cId="2427948249" sldId="272"/>
        </pc:sldMkLst>
        <pc:spChg chg="mod">
          <ac:chgData name="UMEHARA SOMA" userId="de0e6c4f-81e0-487f-a291-550c4b34c9fa" providerId="ADAL" clId="{1E9891E5-C4CD-5A48-A073-7B712A32BE2B}" dt="2023-02-02T04:12:04.231" v="3366"/>
          <ac:spMkLst>
            <pc:docMk/>
            <pc:sldMk cId="2427948249" sldId="272"/>
            <ac:spMk id="4" creationId="{56F12C83-6BAC-EFC2-5A0B-02BF5CFE506C}"/>
          </ac:spMkLst>
        </pc:spChg>
        <pc:spChg chg="mod">
          <ac:chgData name="UMEHARA SOMA" userId="de0e6c4f-81e0-487f-a291-550c4b34c9fa" providerId="ADAL" clId="{1E9891E5-C4CD-5A48-A073-7B712A32BE2B}" dt="2023-02-02T04:12:04.231" v="3366"/>
          <ac:spMkLst>
            <pc:docMk/>
            <pc:sldMk cId="2427948249" sldId="272"/>
            <ac:spMk id="5" creationId="{F3E1CD64-3D70-FDED-B083-F46419327CB7}"/>
          </ac:spMkLst>
        </pc:spChg>
        <pc:spChg chg="mod">
          <ac:chgData name="UMEHARA SOMA" userId="de0e6c4f-81e0-487f-a291-550c4b34c9fa" providerId="ADAL" clId="{1E9891E5-C4CD-5A48-A073-7B712A32BE2B}" dt="2023-02-02T04:12:04.231" v="3366"/>
          <ac:spMkLst>
            <pc:docMk/>
            <pc:sldMk cId="2427948249" sldId="272"/>
            <ac:spMk id="6" creationId="{C7944342-5744-7486-A65B-A3B8A59F2037}"/>
          </ac:spMkLst>
        </pc:spChg>
      </pc:sldChg>
      <pc:sldChg chg="modSp mod modNotes modNotesTx">
        <pc:chgData name="UMEHARA SOMA" userId="de0e6c4f-81e0-487f-a291-550c4b34c9fa" providerId="ADAL" clId="{1E9891E5-C4CD-5A48-A073-7B712A32BE2B}" dt="2023-02-02T04:26:10.464" v="3373" actId="1076"/>
        <pc:sldMkLst>
          <pc:docMk/>
          <pc:sldMk cId="1055806889" sldId="273"/>
        </pc:sldMkLst>
        <pc:spChg chg="mod">
          <ac:chgData name="UMEHARA SOMA" userId="de0e6c4f-81e0-487f-a291-550c4b34c9fa" providerId="ADAL" clId="{1E9891E5-C4CD-5A48-A073-7B712A32BE2B}" dt="2023-02-02T04:12:04.231" v="3366"/>
          <ac:spMkLst>
            <pc:docMk/>
            <pc:sldMk cId="1055806889" sldId="273"/>
            <ac:spMk id="4" creationId="{C471061F-0B1C-CE72-17CE-9A400B9BC73F}"/>
          </ac:spMkLst>
        </pc:spChg>
        <pc:spChg chg="mod">
          <ac:chgData name="UMEHARA SOMA" userId="de0e6c4f-81e0-487f-a291-550c4b34c9fa" providerId="ADAL" clId="{1E9891E5-C4CD-5A48-A073-7B712A32BE2B}" dt="2023-02-02T04:12:04.231" v="3366"/>
          <ac:spMkLst>
            <pc:docMk/>
            <pc:sldMk cId="1055806889" sldId="273"/>
            <ac:spMk id="6" creationId="{CA1FD403-773A-897C-B9D9-C14AB819E872}"/>
          </ac:spMkLst>
        </pc:spChg>
        <pc:spChg chg="mod">
          <ac:chgData name="UMEHARA SOMA" userId="de0e6c4f-81e0-487f-a291-550c4b34c9fa" providerId="ADAL" clId="{1E9891E5-C4CD-5A48-A073-7B712A32BE2B}" dt="2023-02-02T04:26:10.464" v="3373" actId="1076"/>
          <ac:spMkLst>
            <pc:docMk/>
            <pc:sldMk cId="1055806889" sldId="273"/>
            <ac:spMk id="9" creationId="{B04E647C-60A9-5841-764A-88F55A9FA0DC}"/>
          </ac:spMkLst>
        </pc:spChg>
        <pc:picChg chg="mod">
          <ac:chgData name="UMEHARA SOMA" userId="de0e6c4f-81e0-487f-a291-550c4b34c9fa" providerId="ADAL" clId="{1E9891E5-C4CD-5A48-A073-7B712A32BE2B}" dt="2023-02-02T04:26:03.926" v="3372" actId="1076"/>
          <ac:picMkLst>
            <pc:docMk/>
            <pc:sldMk cId="1055806889" sldId="273"/>
            <ac:picMk id="7" creationId="{23619E1E-B796-B8E6-1143-04304F5D4A9C}"/>
          </ac:picMkLst>
        </pc:picChg>
      </pc:sldChg>
      <pc:sldChg chg="addSp modSp mod modNotes modNotesTx">
        <pc:chgData name="UMEHARA SOMA" userId="de0e6c4f-81e0-487f-a291-550c4b34c9fa" providerId="ADAL" clId="{1E9891E5-C4CD-5A48-A073-7B712A32BE2B}" dt="2023-02-02T04:26:21.688" v="3375" actId="1076"/>
        <pc:sldMkLst>
          <pc:docMk/>
          <pc:sldMk cId="932631392" sldId="274"/>
        </pc:sldMkLst>
        <pc:spChg chg="add mod">
          <ac:chgData name="UMEHARA SOMA" userId="de0e6c4f-81e0-487f-a291-550c4b34c9fa" providerId="ADAL" clId="{1E9891E5-C4CD-5A48-A073-7B712A32BE2B}" dt="2023-02-02T04:26:21.688" v="3375" actId="1076"/>
          <ac:spMkLst>
            <pc:docMk/>
            <pc:sldMk cId="932631392" sldId="274"/>
            <ac:spMk id="2" creationId="{69C20E4A-27E1-91D4-7E35-DB7224AEF91F}"/>
          </ac:spMkLst>
        </pc:spChg>
        <pc:spChg chg="mod">
          <ac:chgData name="UMEHARA SOMA" userId="de0e6c4f-81e0-487f-a291-550c4b34c9fa" providerId="ADAL" clId="{1E9891E5-C4CD-5A48-A073-7B712A32BE2B}" dt="2023-02-02T04:12:04.231" v="3366"/>
          <ac:spMkLst>
            <pc:docMk/>
            <pc:sldMk cId="932631392" sldId="274"/>
            <ac:spMk id="4" creationId="{75DA9417-14A5-3D80-5A6E-1A1C0747ADBD}"/>
          </ac:spMkLst>
        </pc:spChg>
        <pc:spChg chg="mod">
          <ac:chgData name="UMEHARA SOMA" userId="de0e6c4f-81e0-487f-a291-550c4b34c9fa" providerId="ADAL" clId="{1E9891E5-C4CD-5A48-A073-7B712A32BE2B}" dt="2023-02-02T04:12:04.231" v="3366"/>
          <ac:spMkLst>
            <pc:docMk/>
            <pc:sldMk cId="932631392" sldId="274"/>
            <ac:spMk id="5" creationId="{CD272910-DD71-7161-49FB-FA8B19FBA76A}"/>
          </ac:spMkLst>
        </pc:spChg>
        <pc:spChg chg="mod">
          <ac:chgData name="UMEHARA SOMA" userId="de0e6c4f-81e0-487f-a291-550c4b34c9fa" providerId="ADAL" clId="{1E9891E5-C4CD-5A48-A073-7B712A32BE2B}" dt="2023-02-02T04:12:04.231" v="3366"/>
          <ac:spMkLst>
            <pc:docMk/>
            <pc:sldMk cId="932631392" sldId="274"/>
            <ac:spMk id="7" creationId="{470F7CD1-4104-906F-FF01-86099923A8A7}"/>
          </ac:spMkLst>
        </pc:spChg>
        <pc:picChg chg="mod">
          <ac:chgData name="UMEHARA SOMA" userId="de0e6c4f-81e0-487f-a291-550c4b34c9fa" providerId="ADAL" clId="{1E9891E5-C4CD-5A48-A073-7B712A32BE2B}" dt="2023-02-02T04:12:04.231" v="3366"/>
          <ac:picMkLst>
            <pc:docMk/>
            <pc:sldMk cId="932631392" sldId="274"/>
            <ac:picMk id="6" creationId="{48F744A1-95A5-9AA8-C2B6-4AE2F9339EDD}"/>
          </ac:picMkLst>
        </pc:picChg>
      </pc:sldChg>
      <pc:sldMasterChg chg="modSp modSldLayout">
        <pc:chgData name="UMEHARA SOMA" userId="de0e6c4f-81e0-487f-a291-550c4b34c9fa" providerId="ADAL" clId="{1E9891E5-C4CD-5A48-A073-7B712A32BE2B}" dt="2023-02-02T04:12:04.231" v="3366"/>
        <pc:sldMasterMkLst>
          <pc:docMk/>
          <pc:sldMasterMk cId="1918679977" sldId="2147483648"/>
        </pc:sldMasterMkLst>
        <pc:spChg chg="mod">
          <ac:chgData name="UMEHARA SOMA" userId="de0e6c4f-81e0-487f-a291-550c4b34c9fa" providerId="ADAL" clId="{1E9891E5-C4CD-5A48-A073-7B712A32BE2B}" dt="2023-02-02T04:12:04.231" v="3366"/>
          <ac:spMkLst>
            <pc:docMk/>
            <pc:sldMasterMk cId="1918679977" sldId="2147483648"/>
            <ac:spMk id="2" creationId="{D71071F3-2504-664B-868E-87E6522E6ABD}"/>
          </ac:spMkLst>
        </pc:spChg>
        <pc:spChg chg="mod">
          <ac:chgData name="UMEHARA SOMA" userId="de0e6c4f-81e0-487f-a291-550c4b34c9fa" providerId="ADAL" clId="{1E9891E5-C4CD-5A48-A073-7B712A32BE2B}" dt="2023-02-02T04:12:04.231" v="3366"/>
          <ac:spMkLst>
            <pc:docMk/>
            <pc:sldMasterMk cId="1918679977" sldId="2147483648"/>
            <ac:spMk id="3" creationId="{6955664B-0933-DB58-9F3C-6CF618F336F2}"/>
          </ac:spMkLst>
        </pc:spChg>
        <pc:spChg chg="mod">
          <ac:chgData name="UMEHARA SOMA" userId="de0e6c4f-81e0-487f-a291-550c4b34c9fa" providerId="ADAL" clId="{1E9891E5-C4CD-5A48-A073-7B712A32BE2B}" dt="2023-02-02T04:12:04.231" v="3366"/>
          <ac:spMkLst>
            <pc:docMk/>
            <pc:sldMasterMk cId="1918679977" sldId="2147483648"/>
            <ac:spMk id="4" creationId="{007D1BB1-DD6F-29CA-860B-FD5CDC292061}"/>
          </ac:spMkLst>
        </pc:spChg>
        <pc:spChg chg="mod">
          <ac:chgData name="UMEHARA SOMA" userId="de0e6c4f-81e0-487f-a291-550c4b34c9fa" providerId="ADAL" clId="{1E9891E5-C4CD-5A48-A073-7B712A32BE2B}" dt="2023-02-02T04:12:04.231" v="3366"/>
          <ac:spMkLst>
            <pc:docMk/>
            <pc:sldMasterMk cId="1918679977" sldId="2147483648"/>
            <ac:spMk id="5" creationId="{6ED324DE-009E-4C79-68DC-CAE210505922}"/>
          </ac:spMkLst>
        </pc:spChg>
        <pc:spChg chg="mod">
          <ac:chgData name="UMEHARA SOMA" userId="de0e6c4f-81e0-487f-a291-550c4b34c9fa" providerId="ADAL" clId="{1E9891E5-C4CD-5A48-A073-7B712A32BE2B}" dt="2023-02-02T04:12:04.231" v="3366"/>
          <ac:spMkLst>
            <pc:docMk/>
            <pc:sldMasterMk cId="1918679977" sldId="2147483648"/>
            <ac:spMk id="6" creationId="{29F541BF-A70B-91FE-DCFD-12128E3AF73F}"/>
          </ac:spMkLst>
        </pc:spChg>
        <pc:sldLayoutChg chg="modSp">
          <pc:chgData name="UMEHARA SOMA" userId="de0e6c4f-81e0-487f-a291-550c4b34c9fa" providerId="ADAL" clId="{1E9891E5-C4CD-5A48-A073-7B712A32BE2B}" dt="2023-02-02T04:12:04.231" v="3366"/>
          <pc:sldLayoutMkLst>
            <pc:docMk/>
            <pc:sldMasterMk cId="1918679977" sldId="2147483648"/>
            <pc:sldLayoutMk cId="2046136279" sldId="2147483649"/>
          </pc:sldLayoutMkLst>
          <pc:spChg chg="mod">
            <ac:chgData name="UMEHARA SOMA" userId="de0e6c4f-81e0-487f-a291-550c4b34c9fa" providerId="ADAL" clId="{1E9891E5-C4CD-5A48-A073-7B712A32BE2B}" dt="2023-02-02T04:12:04.231" v="3366"/>
            <ac:spMkLst>
              <pc:docMk/>
              <pc:sldMasterMk cId="1918679977" sldId="2147483648"/>
              <pc:sldLayoutMk cId="2046136279" sldId="2147483649"/>
              <ac:spMk id="2" creationId="{2AF94489-3C0F-F239-DB61-63827A5AC0AA}"/>
            </ac:spMkLst>
          </pc:spChg>
          <pc:spChg chg="mod">
            <ac:chgData name="UMEHARA SOMA" userId="de0e6c4f-81e0-487f-a291-550c4b34c9fa" providerId="ADAL" clId="{1E9891E5-C4CD-5A48-A073-7B712A32BE2B}" dt="2023-02-02T04:12:04.231" v="3366"/>
            <ac:spMkLst>
              <pc:docMk/>
              <pc:sldMasterMk cId="1918679977" sldId="2147483648"/>
              <pc:sldLayoutMk cId="2046136279" sldId="2147483649"/>
              <ac:spMk id="3" creationId="{313D7CE4-8070-316E-D973-D57CB383A3A4}"/>
            </ac:spMkLst>
          </pc:spChg>
        </pc:sldLayoutChg>
        <pc:sldLayoutChg chg="modSp">
          <pc:chgData name="UMEHARA SOMA" userId="de0e6c4f-81e0-487f-a291-550c4b34c9fa" providerId="ADAL" clId="{1E9891E5-C4CD-5A48-A073-7B712A32BE2B}" dt="2023-02-02T04:12:04.231" v="3366"/>
          <pc:sldLayoutMkLst>
            <pc:docMk/>
            <pc:sldMasterMk cId="1918679977" sldId="2147483648"/>
            <pc:sldLayoutMk cId="2702424405" sldId="2147483651"/>
          </pc:sldLayoutMkLst>
          <pc:spChg chg="mod">
            <ac:chgData name="UMEHARA SOMA" userId="de0e6c4f-81e0-487f-a291-550c4b34c9fa" providerId="ADAL" clId="{1E9891E5-C4CD-5A48-A073-7B712A32BE2B}" dt="2023-02-02T04:12:04.231" v="3366"/>
            <ac:spMkLst>
              <pc:docMk/>
              <pc:sldMasterMk cId="1918679977" sldId="2147483648"/>
              <pc:sldLayoutMk cId="2702424405" sldId="2147483651"/>
              <ac:spMk id="2" creationId="{EE27A659-9122-E50E-1723-5F9DA0C0A082}"/>
            </ac:spMkLst>
          </pc:spChg>
          <pc:spChg chg="mod">
            <ac:chgData name="UMEHARA SOMA" userId="de0e6c4f-81e0-487f-a291-550c4b34c9fa" providerId="ADAL" clId="{1E9891E5-C4CD-5A48-A073-7B712A32BE2B}" dt="2023-02-02T04:12:04.231" v="3366"/>
            <ac:spMkLst>
              <pc:docMk/>
              <pc:sldMasterMk cId="1918679977" sldId="2147483648"/>
              <pc:sldLayoutMk cId="2702424405" sldId="2147483651"/>
              <ac:spMk id="3" creationId="{C3CD0EDD-912F-B3EF-BE5D-AF57BACD3E8B}"/>
            </ac:spMkLst>
          </pc:spChg>
        </pc:sldLayoutChg>
        <pc:sldLayoutChg chg="modSp">
          <pc:chgData name="UMEHARA SOMA" userId="de0e6c4f-81e0-487f-a291-550c4b34c9fa" providerId="ADAL" clId="{1E9891E5-C4CD-5A48-A073-7B712A32BE2B}" dt="2023-02-02T04:12:04.231" v="3366"/>
          <pc:sldLayoutMkLst>
            <pc:docMk/>
            <pc:sldMasterMk cId="1918679977" sldId="2147483648"/>
            <pc:sldLayoutMk cId="2411099886" sldId="2147483652"/>
          </pc:sldLayoutMkLst>
          <pc:spChg chg="mod">
            <ac:chgData name="UMEHARA SOMA" userId="de0e6c4f-81e0-487f-a291-550c4b34c9fa" providerId="ADAL" clId="{1E9891E5-C4CD-5A48-A073-7B712A32BE2B}" dt="2023-02-02T04:12:04.231" v="3366"/>
            <ac:spMkLst>
              <pc:docMk/>
              <pc:sldMasterMk cId="1918679977" sldId="2147483648"/>
              <pc:sldLayoutMk cId="2411099886" sldId="2147483652"/>
              <ac:spMk id="3" creationId="{CDAA58B7-4469-A2CD-211B-D684E08B7C8A}"/>
            </ac:spMkLst>
          </pc:spChg>
          <pc:spChg chg="mod">
            <ac:chgData name="UMEHARA SOMA" userId="de0e6c4f-81e0-487f-a291-550c4b34c9fa" providerId="ADAL" clId="{1E9891E5-C4CD-5A48-A073-7B712A32BE2B}" dt="2023-02-02T04:12:04.231" v="3366"/>
            <ac:spMkLst>
              <pc:docMk/>
              <pc:sldMasterMk cId="1918679977" sldId="2147483648"/>
              <pc:sldLayoutMk cId="2411099886" sldId="2147483652"/>
              <ac:spMk id="4" creationId="{9206AFEE-3558-3899-F3F8-785578A82447}"/>
            </ac:spMkLst>
          </pc:spChg>
        </pc:sldLayoutChg>
        <pc:sldLayoutChg chg="modSp">
          <pc:chgData name="UMEHARA SOMA" userId="de0e6c4f-81e0-487f-a291-550c4b34c9fa" providerId="ADAL" clId="{1E9891E5-C4CD-5A48-A073-7B712A32BE2B}" dt="2023-02-02T04:12:04.231" v="3366"/>
          <pc:sldLayoutMkLst>
            <pc:docMk/>
            <pc:sldMasterMk cId="1918679977" sldId="2147483648"/>
            <pc:sldLayoutMk cId="3966998355" sldId="2147483653"/>
          </pc:sldLayoutMkLst>
          <pc:spChg chg="mod">
            <ac:chgData name="UMEHARA SOMA" userId="de0e6c4f-81e0-487f-a291-550c4b34c9fa" providerId="ADAL" clId="{1E9891E5-C4CD-5A48-A073-7B712A32BE2B}" dt="2023-02-02T04:12:04.231" v="3366"/>
            <ac:spMkLst>
              <pc:docMk/>
              <pc:sldMasterMk cId="1918679977" sldId="2147483648"/>
              <pc:sldLayoutMk cId="3966998355" sldId="2147483653"/>
              <ac:spMk id="2" creationId="{AAC1B896-5029-8D82-0491-601074DACAC6}"/>
            </ac:spMkLst>
          </pc:spChg>
          <pc:spChg chg="mod">
            <ac:chgData name="UMEHARA SOMA" userId="de0e6c4f-81e0-487f-a291-550c4b34c9fa" providerId="ADAL" clId="{1E9891E5-C4CD-5A48-A073-7B712A32BE2B}" dt="2023-02-02T04:12:04.231" v="3366"/>
            <ac:spMkLst>
              <pc:docMk/>
              <pc:sldMasterMk cId="1918679977" sldId="2147483648"/>
              <pc:sldLayoutMk cId="3966998355" sldId="2147483653"/>
              <ac:spMk id="3" creationId="{956E73F4-C4DA-99B3-DAF3-F0F66AE2DDB0}"/>
            </ac:spMkLst>
          </pc:spChg>
          <pc:spChg chg="mod">
            <ac:chgData name="UMEHARA SOMA" userId="de0e6c4f-81e0-487f-a291-550c4b34c9fa" providerId="ADAL" clId="{1E9891E5-C4CD-5A48-A073-7B712A32BE2B}" dt="2023-02-02T04:12:04.231" v="3366"/>
            <ac:spMkLst>
              <pc:docMk/>
              <pc:sldMasterMk cId="1918679977" sldId="2147483648"/>
              <pc:sldLayoutMk cId="3966998355" sldId="2147483653"/>
              <ac:spMk id="4" creationId="{D67234F7-ED2A-D0A1-6615-F4991B9846C1}"/>
            </ac:spMkLst>
          </pc:spChg>
          <pc:spChg chg="mod">
            <ac:chgData name="UMEHARA SOMA" userId="de0e6c4f-81e0-487f-a291-550c4b34c9fa" providerId="ADAL" clId="{1E9891E5-C4CD-5A48-A073-7B712A32BE2B}" dt="2023-02-02T04:12:04.231" v="3366"/>
            <ac:spMkLst>
              <pc:docMk/>
              <pc:sldMasterMk cId="1918679977" sldId="2147483648"/>
              <pc:sldLayoutMk cId="3966998355" sldId="2147483653"/>
              <ac:spMk id="5" creationId="{CD60A22A-F912-1AB9-6EAB-2B26C1877FE5}"/>
            </ac:spMkLst>
          </pc:spChg>
          <pc:spChg chg="mod">
            <ac:chgData name="UMEHARA SOMA" userId="de0e6c4f-81e0-487f-a291-550c4b34c9fa" providerId="ADAL" clId="{1E9891E5-C4CD-5A48-A073-7B712A32BE2B}" dt="2023-02-02T04:12:04.231" v="3366"/>
            <ac:spMkLst>
              <pc:docMk/>
              <pc:sldMasterMk cId="1918679977" sldId="2147483648"/>
              <pc:sldLayoutMk cId="3966998355" sldId="2147483653"/>
              <ac:spMk id="6" creationId="{8E058B1F-4648-E251-259F-C6EB2E1B487E}"/>
            </ac:spMkLst>
          </pc:spChg>
        </pc:sldLayoutChg>
        <pc:sldLayoutChg chg="modSp">
          <pc:chgData name="UMEHARA SOMA" userId="de0e6c4f-81e0-487f-a291-550c4b34c9fa" providerId="ADAL" clId="{1E9891E5-C4CD-5A48-A073-7B712A32BE2B}" dt="2023-02-02T04:12:04.231" v="3366"/>
          <pc:sldLayoutMkLst>
            <pc:docMk/>
            <pc:sldMasterMk cId="1918679977" sldId="2147483648"/>
            <pc:sldLayoutMk cId="4176893506" sldId="2147483656"/>
          </pc:sldLayoutMkLst>
          <pc:spChg chg="mod">
            <ac:chgData name="UMEHARA SOMA" userId="de0e6c4f-81e0-487f-a291-550c4b34c9fa" providerId="ADAL" clId="{1E9891E5-C4CD-5A48-A073-7B712A32BE2B}" dt="2023-02-02T04:12:04.231" v="3366"/>
            <ac:spMkLst>
              <pc:docMk/>
              <pc:sldMasterMk cId="1918679977" sldId="2147483648"/>
              <pc:sldLayoutMk cId="4176893506" sldId="2147483656"/>
              <ac:spMk id="2" creationId="{5DCA49F7-4B64-2071-1880-239FF4509D89}"/>
            </ac:spMkLst>
          </pc:spChg>
          <pc:spChg chg="mod">
            <ac:chgData name="UMEHARA SOMA" userId="de0e6c4f-81e0-487f-a291-550c4b34c9fa" providerId="ADAL" clId="{1E9891E5-C4CD-5A48-A073-7B712A32BE2B}" dt="2023-02-02T04:12:04.231" v="3366"/>
            <ac:spMkLst>
              <pc:docMk/>
              <pc:sldMasterMk cId="1918679977" sldId="2147483648"/>
              <pc:sldLayoutMk cId="4176893506" sldId="2147483656"/>
              <ac:spMk id="3" creationId="{11A9B7B9-9396-5634-C880-3366989923D7}"/>
            </ac:spMkLst>
          </pc:spChg>
          <pc:spChg chg="mod">
            <ac:chgData name="UMEHARA SOMA" userId="de0e6c4f-81e0-487f-a291-550c4b34c9fa" providerId="ADAL" clId="{1E9891E5-C4CD-5A48-A073-7B712A32BE2B}" dt="2023-02-02T04:12:04.231" v="3366"/>
            <ac:spMkLst>
              <pc:docMk/>
              <pc:sldMasterMk cId="1918679977" sldId="2147483648"/>
              <pc:sldLayoutMk cId="4176893506" sldId="2147483656"/>
              <ac:spMk id="4" creationId="{BC12F73F-F5FE-62EC-C31B-8B21F3A70ABA}"/>
            </ac:spMkLst>
          </pc:spChg>
        </pc:sldLayoutChg>
        <pc:sldLayoutChg chg="modSp">
          <pc:chgData name="UMEHARA SOMA" userId="de0e6c4f-81e0-487f-a291-550c4b34c9fa" providerId="ADAL" clId="{1E9891E5-C4CD-5A48-A073-7B712A32BE2B}" dt="2023-02-02T04:12:04.231" v="3366"/>
          <pc:sldLayoutMkLst>
            <pc:docMk/>
            <pc:sldMasterMk cId="1918679977" sldId="2147483648"/>
            <pc:sldLayoutMk cId="448149961" sldId="2147483657"/>
          </pc:sldLayoutMkLst>
          <pc:spChg chg="mod">
            <ac:chgData name="UMEHARA SOMA" userId="de0e6c4f-81e0-487f-a291-550c4b34c9fa" providerId="ADAL" clId="{1E9891E5-C4CD-5A48-A073-7B712A32BE2B}" dt="2023-02-02T04:12:04.231" v="3366"/>
            <ac:spMkLst>
              <pc:docMk/>
              <pc:sldMasterMk cId="1918679977" sldId="2147483648"/>
              <pc:sldLayoutMk cId="448149961" sldId="2147483657"/>
              <ac:spMk id="2" creationId="{883AEF72-2BA9-F3B4-9FC7-0FD9DC8BB098}"/>
            </ac:spMkLst>
          </pc:spChg>
          <pc:spChg chg="mod">
            <ac:chgData name="UMEHARA SOMA" userId="de0e6c4f-81e0-487f-a291-550c4b34c9fa" providerId="ADAL" clId="{1E9891E5-C4CD-5A48-A073-7B712A32BE2B}" dt="2023-02-02T04:12:04.231" v="3366"/>
            <ac:spMkLst>
              <pc:docMk/>
              <pc:sldMasterMk cId="1918679977" sldId="2147483648"/>
              <pc:sldLayoutMk cId="448149961" sldId="2147483657"/>
              <ac:spMk id="3" creationId="{A736AB60-4616-797C-7B04-7CA379261A39}"/>
            </ac:spMkLst>
          </pc:spChg>
          <pc:spChg chg="mod">
            <ac:chgData name="UMEHARA SOMA" userId="de0e6c4f-81e0-487f-a291-550c4b34c9fa" providerId="ADAL" clId="{1E9891E5-C4CD-5A48-A073-7B712A32BE2B}" dt="2023-02-02T04:12:04.231" v="3366"/>
            <ac:spMkLst>
              <pc:docMk/>
              <pc:sldMasterMk cId="1918679977" sldId="2147483648"/>
              <pc:sldLayoutMk cId="448149961" sldId="2147483657"/>
              <ac:spMk id="4" creationId="{97A03480-A838-14ED-FCB2-36805E973763}"/>
            </ac:spMkLst>
          </pc:spChg>
        </pc:sldLayoutChg>
        <pc:sldLayoutChg chg="modSp">
          <pc:chgData name="UMEHARA SOMA" userId="de0e6c4f-81e0-487f-a291-550c4b34c9fa" providerId="ADAL" clId="{1E9891E5-C4CD-5A48-A073-7B712A32BE2B}" dt="2023-02-02T04:12:04.231" v="3366"/>
          <pc:sldLayoutMkLst>
            <pc:docMk/>
            <pc:sldMasterMk cId="1918679977" sldId="2147483648"/>
            <pc:sldLayoutMk cId="500263503" sldId="2147483659"/>
          </pc:sldLayoutMkLst>
          <pc:spChg chg="mod">
            <ac:chgData name="UMEHARA SOMA" userId="de0e6c4f-81e0-487f-a291-550c4b34c9fa" providerId="ADAL" clId="{1E9891E5-C4CD-5A48-A073-7B712A32BE2B}" dt="2023-02-02T04:12:04.231" v="3366"/>
            <ac:spMkLst>
              <pc:docMk/>
              <pc:sldMasterMk cId="1918679977" sldId="2147483648"/>
              <pc:sldLayoutMk cId="500263503" sldId="2147483659"/>
              <ac:spMk id="2" creationId="{2C6ABB0A-EA71-0B62-3E9A-66DD03882790}"/>
            </ac:spMkLst>
          </pc:spChg>
          <pc:spChg chg="mod">
            <ac:chgData name="UMEHARA SOMA" userId="de0e6c4f-81e0-487f-a291-550c4b34c9fa" providerId="ADAL" clId="{1E9891E5-C4CD-5A48-A073-7B712A32BE2B}" dt="2023-02-02T04:12:04.231" v="3366"/>
            <ac:spMkLst>
              <pc:docMk/>
              <pc:sldMasterMk cId="1918679977" sldId="2147483648"/>
              <pc:sldLayoutMk cId="500263503" sldId="2147483659"/>
              <ac:spMk id="3" creationId="{F1ED4DAF-D25B-00A3-1AE3-94FD950A09DA}"/>
            </ac:spMkLst>
          </pc:spChg>
        </pc:sldLayoutChg>
      </pc:sldMasterChg>
      <pc:sldMasterChg chg="modSp modSldLayout">
        <pc:chgData name="UMEHARA SOMA" userId="de0e6c4f-81e0-487f-a291-550c4b34c9fa" providerId="ADAL" clId="{1E9891E5-C4CD-5A48-A073-7B712A32BE2B}" dt="2023-02-02T04:12:02.786" v="3364"/>
        <pc:sldMasterMkLst>
          <pc:docMk/>
          <pc:sldMasterMk cId="3878996373" sldId="2147483660"/>
        </pc:sldMasterMkLst>
        <pc:spChg chg="mod">
          <ac:chgData name="UMEHARA SOMA" userId="de0e6c4f-81e0-487f-a291-550c4b34c9fa" providerId="ADAL" clId="{1E9891E5-C4CD-5A48-A073-7B712A32BE2B}" dt="2023-02-02T04:12:02.786" v="3364"/>
          <ac:spMkLst>
            <pc:docMk/>
            <pc:sldMasterMk cId="3878996373" sldId="2147483660"/>
            <ac:spMk id="2" creationId="{00000000-0000-0000-0000-000000000000}"/>
          </ac:spMkLst>
        </pc:spChg>
        <pc:spChg chg="mod">
          <ac:chgData name="UMEHARA SOMA" userId="de0e6c4f-81e0-487f-a291-550c4b34c9fa" providerId="ADAL" clId="{1E9891E5-C4CD-5A48-A073-7B712A32BE2B}" dt="2023-02-02T04:12:02.786" v="3364"/>
          <ac:spMkLst>
            <pc:docMk/>
            <pc:sldMasterMk cId="3878996373" sldId="2147483660"/>
            <ac:spMk id="3" creationId="{00000000-0000-0000-0000-000000000000}"/>
          </ac:spMkLst>
        </pc:spChg>
        <pc:spChg chg="mod">
          <ac:chgData name="UMEHARA SOMA" userId="de0e6c4f-81e0-487f-a291-550c4b34c9fa" providerId="ADAL" clId="{1E9891E5-C4CD-5A48-A073-7B712A32BE2B}" dt="2023-02-02T04:12:02.786" v="3364"/>
          <ac:spMkLst>
            <pc:docMk/>
            <pc:sldMasterMk cId="3878996373" sldId="2147483660"/>
            <ac:spMk id="4" creationId="{00000000-0000-0000-0000-000000000000}"/>
          </ac:spMkLst>
        </pc:spChg>
        <pc:spChg chg="mod">
          <ac:chgData name="UMEHARA SOMA" userId="de0e6c4f-81e0-487f-a291-550c4b34c9fa" providerId="ADAL" clId="{1E9891E5-C4CD-5A48-A073-7B712A32BE2B}" dt="2023-02-02T04:12:02.786" v="3364"/>
          <ac:spMkLst>
            <pc:docMk/>
            <pc:sldMasterMk cId="3878996373" sldId="2147483660"/>
            <ac:spMk id="5" creationId="{00000000-0000-0000-0000-000000000000}"/>
          </ac:spMkLst>
        </pc:spChg>
        <pc:spChg chg="mod">
          <ac:chgData name="UMEHARA SOMA" userId="de0e6c4f-81e0-487f-a291-550c4b34c9fa" providerId="ADAL" clId="{1E9891E5-C4CD-5A48-A073-7B712A32BE2B}" dt="2023-02-02T04:12:02.786" v="3364"/>
          <ac:spMkLst>
            <pc:docMk/>
            <pc:sldMasterMk cId="3878996373" sldId="2147483660"/>
            <ac:spMk id="6" creationId="{00000000-0000-0000-0000-000000000000}"/>
          </ac:spMkLst>
        </pc:spChg>
        <pc:sldLayoutChg chg="modSp">
          <pc:chgData name="UMEHARA SOMA" userId="de0e6c4f-81e0-487f-a291-550c4b34c9fa" providerId="ADAL" clId="{1E9891E5-C4CD-5A48-A073-7B712A32BE2B}" dt="2023-02-02T04:12:02.786" v="3364"/>
          <pc:sldLayoutMkLst>
            <pc:docMk/>
            <pc:sldMasterMk cId="3878996373" sldId="2147483660"/>
            <pc:sldLayoutMk cId="3402587325" sldId="2147483661"/>
          </pc:sldLayoutMkLst>
          <pc:spChg chg="mod">
            <ac:chgData name="UMEHARA SOMA" userId="de0e6c4f-81e0-487f-a291-550c4b34c9fa" providerId="ADAL" clId="{1E9891E5-C4CD-5A48-A073-7B712A32BE2B}" dt="2023-02-02T04:12:02.786" v="3364"/>
            <ac:spMkLst>
              <pc:docMk/>
              <pc:sldMasterMk cId="3878996373" sldId="2147483660"/>
              <pc:sldLayoutMk cId="3402587325" sldId="2147483661"/>
              <ac:spMk id="2" creationId="{00000000-0000-0000-0000-000000000000}"/>
            </ac:spMkLst>
          </pc:spChg>
          <pc:spChg chg="mod">
            <ac:chgData name="UMEHARA SOMA" userId="de0e6c4f-81e0-487f-a291-550c4b34c9fa" providerId="ADAL" clId="{1E9891E5-C4CD-5A48-A073-7B712A32BE2B}" dt="2023-02-02T04:12:02.786" v="3364"/>
            <ac:spMkLst>
              <pc:docMk/>
              <pc:sldMasterMk cId="3878996373" sldId="2147483660"/>
              <pc:sldLayoutMk cId="3402587325" sldId="2147483661"/>
              <ac:spMk id="3" creationId="{00000000-0000-0000-0000-000000000000}"/>
            </ac:spMkLst>
          </pc:spChg>
        </pc:sldLayoutChg>
        <pc:sldLayoutChg chg="modSp">
          <pc:chgData name="UMEHARA SOMA" userId="de0e6c4f-81e0-487f-a291-550c4b34c9fa" providerId="ADAL" clId="{1E9891E5-C4CD-5A48-A073-7B712A32BE2B}" dt="2023-02-02T04:12:02.786" v="3364"/>
          <pc:sldLayoutMkLst>
            <pc:docMk/>
            <pc:sldMasterMk cId="3878996373" sldId="2147483660"/>
            <pc:sldLayoutMk cId="692235685" sldId="2147483663"/>
          </pc:sldLayoutMkLst>
          <pc:spChg chg="mod">
            <ac:chgData name="UMEHARA SOMA" userId="de0e6c4f-81e0-487f-a291-550c4b34c9fa" providerId="ADAL" clId="{1E9891E5-C4CD-5A48-A073-7B712A32BE2B}" dt="2023-02-02T04:12:02.786" v="3364"/>
            <ac:spMkLst>
              <pc:docMk/>
              <pc:sldMasterMk cId="3878996373" sldId="2147483660"/>
              <pc:sldLayoutMk cId="692235685" sldId="2147483663"/>
              <ac:spMk id="2" creationId="{00000000-0000-0000-0000-000000000000}"/>
            </ac:spMkLst>
          </pc:spChg>
          <pc:spChg chg="mod">
            <ac:chgData name="UMEHARA SOMA" userId="de0e6c4f-81e0-487f-a291-550c4b34c9fa" providerId="ADAL" clId="{1E9891E5-C4CD-5A48-A073-7B712A32BE2B}" dt="2023-02-02T04:12:02.786" v="3364"/>
            <ac:spMkLst>
              <pc:docMk/>
              <pc:sldMasterMk cId="3878996373" sldId="2147483660"/>
              <pc:sldLayoutMk cId="692235685" sldId="2147483663"/>
              <ac:spMk id="3" creationId="{00000000-0000-0000-0000-000000000000}"/>
            </ac:spMkLst>
          </pc:spChg>
        </pc:sldLayoutChg>
        <pc:sldLayoutChg chg="modSp">
          <pc:chgData name="UMEHARA SOMA" userId="de0e6c4f-81e0-487f-a291-550c4b34c9fa" providerId="ADAL" clId="{1E9891E5-C4CD-5A48-A073-7B712A32BE2B}" dt="2023-02-02T04:12:02.786" v="3364"/>
          <pc:sldLayoutMkLst>
            <pc:docMk/>
            <pc:sldMasterMk cId="3878996373" sldId="2147483660"/>
            <pc:sldLayoutMk cId="800066435" sldId="2147483664"/>
          </pc:sldLayoutMkLst>
          <pc:spChg chg="mod">
            <ac:chgData name="UMEHARA SOMA" userId="de0e6c4f-81e0-487f-a291-550c4b34c9fa" providerId="ADAL" clId="{1E9891E5-C4CD-5A48-A073-7B712A32BE2B}" dt="2023-02-02T04:12:02.786" v="3364"/>
            <ac:spMkLst>
              <pc:docMk/>
              <pc:sldMasterMk cId="3878996373" sldId="2147483660"/>
              <pc:sldLayoutMk cId="800066435" sldId="2147483664"/>
              <ac:spMk id="3" creationId="{00000000-0000-0000-0000-000000000000}"/>
            </ac:spMkLst>
          </pc:spChg>
          <pc:spChg chg="mod">
            <ac:chgData name="UMEHARA SOMA" userId="de0e6c4f-81e0-487f-a291-550c4b34c9fa" providerId="ADAL" clId="{1E9891E5-C4CD-5A48-A073-7B712A32BE2B}" dt="2023-02-02T04:12:02.786" v="3364"/>
            <ac:spMkLst>
              <pc:docMk/>
              <pc:sldMasterMk cId="3878996373" sldId="2147483660"/>
              <pc:sldLayoutMk cId="800066435" sldId="2147483664"/>
              <ac:spMk id="4" creationId="{00000000-0000-0000-0000-000000000000}"/>
            </ac:spMkLst>
          </pc:spChg>
        </pc:sldLayoutChg>
        <pc:sldLayoutChg chg="modSp">
          <pc:chgData name="UMEHARA SOMA" userId="de0e6c4f-81e0-487f-a291-550c4b34c9fa" providerId="ADAL" clId="{1E9891E5-C4CD-5A48-A073-7B712A32BE2B}" dt="2023-02-02T04:12:02.786" v="3364"/>
          <pc:sldLayoutMkLst>
            <pc:docMk/>
            <pc:sldMasterMk cId="3878996373" sldId="2147483660"/>
            <pc:sldLayoutMk cId="2104356683" sldId="2147483665"/>
          </pc:sldLayoutMkLst>
          <pc:spChg chg="mod">
            <ac:chgData name="UMEHARA SOMA" userId="de0e6c4f-81e0-487f-a291-550c4b34c9fa" providerId="ADAL" clId="{1E9891E5-C4CD-5A48-A073-7B712A32BE2B}" dt="2023-02-02T04:12:02.786" v="3364"/>
            <ac:spMkLst>
              <pc:docMk/>
              <pc:sldMasterMk cId="3878996373" sldId="2147483660"/>
              <pc:sldLayoutMk cId="2104356683" sldId="2147483665"/>
              <ac:spMk id="2" creationId="{00000000-0000-0000-0000-000000000000}"/>
            </ac:spMkLst>
          </pc:spChg>
          <pc:spChg chg="mod">
            <ac:chgData name="UMEHARA SOMA" userId="de0e6c4f-81e0-487f-a291-550c4b34c9fa" providerId="ADAL" clId="{1E9891E5-C4CD-5A48-A073-7B712A32BE2B}" dt="2023-02-02T04:12:02.786" v="3364"/>
            <ac:spMkLst>
              <pc:docMk/>
              <pc:sldMasterMk cId="3878996373" sldId="2147483660"/>
              <pc:sldLayoutMk cId="2104356683" sldId="2147483665"/>
              <ac:spMk id="3" creationId="{00000000-0000-0000-0000-000000000000}"/>
            </ac:spMkLst>
          </pc:spChg>
          <pc:spChg chg="mod">
            <ac:chgData name="UMEHARA SOMA" userId="de0e6c4f-81e0-487f-a291-550c4b34c9fa" providerId="ADAL" clId="{1E9891E5-C4CD-5A48-A073-7B712A32BE2B}" dt="2023-02-02T04:12:02.786" v="3364"/>
            <ac:spMkLst>
              <pc:docMk/>
              <pc:sldMasterMk cId="3878996373" sldId="2147483660"/>
              <pc:sldLayoutMk cId="2104356683" sldId="2147483665"/>
              <ac:spMk id="4" creationId="{00000000-0000-0000-0000-000000000000}"/>
            </ac:spMkLst>
          </pc:spChg>
          <pc:spChg chg="mod">
            <ac:chgData name="UMEHARA SOMA" userId="de0e6c4f-81e0-487f-a291-550c4b34c9fa" providerId="ADAL" clId="{1E9891E5-C4CD-5A48-A073-7B712A32BE2B}" dt="2023-02-02T04:12:02.786" v="3364"/>
            <ac:spMkLst>
              <pc:docMk/>
              <pc:sldMasterMk cId="3878996373" sldId="2147483660"/>
              <pc:sldLayoutMk cId="2104356683" sldId="2147483665"/>
              <ac:spMk id="5" creationId="{00000000-0000-0000-0000-000000000000}"/>
            </ac:spMkLst>
          </pc:spChg>
          <pc:spChg chg="mod">
            <ac:chgData name="UMEHARA SOMA" userId="de0e6c4f-81e0-487f-a291-550c4b34c9fa" providerId="ADAL" clId="{1E9891E5-C4CD-5A48-A073-7B712A32BE2B}" dt="2023-02-02T04:12:02.786" v="3364"/>
            <ac:spMkLst>
              <pc:docMk/>
              <pc:sldMasterMk cId="3878996373" sldId="2147483660"/>
              <pc:sldLayoutMk cId="2104356683" sldId="2147483665"/>
              <ac:spMk id="6" creationId="{00000000-0000-0000-0000-000000000000}"/>
            </ac:spMkLst>
          </pc:spChg>
        </pc:sldLayoutChg>
        <pc:sldLayoutChg chg="modSp">
          <pc:chgData name="UMEHARA SOMA" userId="de0e6c4f-81e0-487f-a291-550c4b34c9fa" providerId="ADAL" clId="{1E9891E5-C4CD-5A48-A073-7B712A32BE2B}" dt="2023-02-02T04:12:02.786" v="3364"/>
          <pc:sldLayoutMkLst>
            <pc:docMk/>
            <pc:sldMasterMk cId="3878996373" sldId="2147483660"/>
            <pc:sldLayoutMk cId="1053627700" sldId="2147483668"/>
          </pc:sldLayoutMkLst>
          <pc:spChg chg="mod">
            <ac:chgData name="UMEHARA SOMA" userId="de0e6c4f-81e0-487f-a291-550c4b34c9fa" providerId="ADAL" clId="{1E9891E5-C4CD-5A48-A073-7B712A32BE2B}" dt="2023-02-02T04:12:02.786" v="3364"/>
            <ac:spMkLst>
              <pc:docMk/>
              <pc:sldMasterMk cId="3878996373" sldId="2147483660"/>
              <pc:sldLayoutMk cId="1053627700" sldId="2147483668"/>
              <ac:spMk id="2" creationId="{00000000-0000-0000-0000-000000000000}"/>
            </ac:spMkLst>
          </pc:spChg>
          <pc:spChg chg="mod">
            <ac:chgData name="UMEHARA SOMA" userId="de0e6c4f-81e0-487f-a291-550c4b34c9fa" providerId="ADAL" clId="{1E9891E5-C4CD-5A48-A073-7B712A32BE2B}" dt="2023-02-02T04:12:02.786" v="3364"/>
            <ac:spMkLst>
              <pc:docMk/>
              <pc:sldMasterMk cId="3878996373" sldId="2147483660"/>
              <pc:sldLayoutMk cId="1053627700" sldId="2147483668"/>
              <ac:spMk id="3" creationId="{00000000-0000-0000-0000-000000000000}"/>
            </ac:spMkLst>
          </pc:spChg>
          <pc:spChg chg="mod">
            <ac:chgData name="UMEHARA SOMA" userId="de0e6c4f-81e0-487f-a291-550c4b34c9fa" providerId="ADAL" clId="{1E9891E5-C4CD-5A48-A073-7B712A32BE2B}" dt="2023-02-02T04:12:02.786" v="3364"/>
            <ac:spMkLst>
              <pc:docMk/>
              <pc:sldMasterMk cId="3878996373" sldId="2147483660"/>
              <pc:sldLayoutMk cId="1053627700" sldId="2147483668"/>
              <ac:spMk id="4" creationId="{00000000-0000-0000-0000-000000000000}"/>
            </ac:spMkLst>
          </pc:spChg>
        </pc:sldLayoutChg>
        <pc:sldLayoutChg chg="modSp">
          <pc:chgData name="UMEHARA SOMA" userId="de0e6c4f-81e0-487f-a291-550c4b34c9fa" providerId="ADAL" clId="{1E9891E5-C4CD-5A48-A073-7B712A32BE2B}" dt="2023-02-02T04:12:02.786" v="3364"/>
          <pc:sldLayoutMkLst>
            <pc:docMk/>
            <pc:sldMasterMk cId="3878996373" sldId="2147483660"/>
            <pc:sldLayoutMk cId="2372744635" sldId="2147483669"/>
          </pc:sldLayoutMkLst>
          <pc:spChg chg="mod">
            <ac:chgData name="UMEHARA SOMA" userId="de0e6c4f-81e0-487f-a291-550c4b34c9fa" providerId="ADAL" clId="{1E9891E5-C4CD-5A48-A073-7B712A32BE2B}" dt="2023-02-02T04:12:02.786" v="3364"/>
            <ac:spMkLst>
              <pc:docMk/>
              <pc:sldMasterMk cId="3878996373" sldId="2147483660"/>
              <pc:sldLayoutMk cId="2372744635" sldId="2147483669"/>
              <ac:spMk id="2" creationId="{00000000-0000-0000-0000-000000000000}"/>
            </ac:spMkLst>
          </pc:spChg>
          <pc:spChg chg="mod">
            <ac:chgData name="UMEHARA SOMA" userId="de0e6c4f-81e0-487f-a291-550c4b34c9fa" providerId="ADAL" clId="{1E9891E5-C4CD-5A48-A073-7B712A32BE2B}" dt="2023-02-02T04:12:02.786" v="3364"/>
            <ac:spMkLst>
              <pc:docMk/>
              <pc:sldMasterMk cId="3878996373" sldId="2147483660"/>
              <pc:sldLayoutMk cId="2372744635" sldId="2147483669"/>
              <ac:spMk id="3" creationId="{00000000-0000-0000-0000-000000000000}"/>
            </ac:spMkLst>
          </pc:spChg>
          <pc:spChg chg="mod">
            <ac:chgData name="UMEHARA SOMA" userId="de0e6c4f-81e0-487f-a291-550c4b34c9fa" providerId="ADAL" clId="{1E9891E5-C4CD-5A48-A073-7B712A32BE2B}" dt="2023-02-02T04:12:02.786" v="3364"/>
            <ac:spMkLst>
              <pc:docMk/>
              <pc:sldMasterMk cId="3878996373" sldId="2147483660"/>
              <pc:sldLayoutMk cId="2372744635" sldId="2147483669"/>
              <ac:spMk id="4" creationId="{00000000-0000-0000-0000-000000000000}"/>
            </ac:spMkLst>
          </pc:spChg>
        </pc:sldLayoutChg>
        <pc:sldLayoutChg chg="modSp">
          <pc:chgData name="UMEHARA SOMA" userId="de0e6c4f-81e0-487f-a291-550c4b34c9fa" providerId="ADAL" clId="{1E9891E5-C4CD-5A48-A073-7B712A32BE2B}" dt="2023-02-02T04:12:02.786" v="3364"/>
          <pc:sldLayoutMkLst>
            <pc:docMk/>
            <pc:sldMasterMk cId="3878996373" sldId="2147483660"/>
            <pc:sldLayoutMk cId="620571822" sldId="2147483671"/>
          </pc:sldLayoutMkLst>
          <pc:spChg chg="mod">
            <ac:chgData name="UMEHARA SOMA" userId="de0e6c4f-81e0-487f-a291-550c4b34c9fa" providerId="ADAL" clId="{1E9891E5-C4CD-5A48-A073-7B712A32BE2B}" dt="2023-02-02T04:12:02.786" v="3364"/>
            <ac:spMkLst>
              <pc:docMk/>
              <pc:sldMasterMk cId="3878996373" sldId="2147483660"/>
              <pc:sldLayoutMk cId="620571822" sldId="2147483671"/>
              <ac:spMk id="2" creationId="{00000000-0000-0000-0000-000000000000}"/>
            </ac:spMkLst>
          </pc:spChg>
          <pc:spChg chg="mod">
            <ac:chgData name="UMEHARA SOMA" userId="de0e6c4f-81e0-487f-a291-550c4b34c9fa" providerId="ADAL" clId="{1E9891E5-C4CD-5A48-A073-7B712A32BE2B}" dt="2023-02-02T04:12:02.786" v="3364"/>
            <ac:spMkLst>
              <pc:docMk/>
              <pc:sldMasterMk cId="3878996373" sldId="2147483660"/>
              <pc:sldLayoutMk cId="620571822" sldId="2147483671"/>
              <ac:spMk id="3"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0C72D4-2F2A-4CD1-938A-F12142850FDE}" type="datetimeFigureOut">
              <a:rPr kumimoji="1" lang="ja-JP" altLang="en-US" smtClean="0"/>
              <a:t>2023/2/2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D7C520-3B2F-4AA6-B104-C92BFC3343F1}" type="slidenum">
              <a:rPr kumimoji="1" lang="ja-JP" altLang="en-US" smtClean="0"/>
              <a:t>‹#›</a:t>
            </a:fld>
            <a:endParaRPr kumimoji="1" lang="ja-JP" altLang="en-US"/>
          </a:p>
        </p:txBody>
      </p:sp>
    </p:spTree>
    <p:extLst>
      <p:ext uri="{BB962C8B-B14F-4D97-AF65-F5344CB8AC3E}">
        <p14:creationId xmlns:p14="http://schemas.microsoft.com/office/powerpoint/2010/main" val="24664725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en-US" altLang="ja-JP" dirty="0"/>
              <a:t>ICP </a:t>
            </a:r>
            <a:r>
              <a:rPr kumimoji="1" lang="ja-JP" altLang="en-US"/>
              <a:t>と</a:t>
            </a:r>
            <a:r>
              <a:rPr kumimoji="1" lang="en-US" altLang="ja-JP" dirty="0"/>
              <a:t> NDT</a:t>
            </a:r>
            <a:r>
              <a:rPr kumimoji="1" lang="ja-JP" altLang="en-US"/>
              <a:t>の領域</a:t>
            </a:r>
            <a:endParaRPr kumimoji="1" lang="ja-JP" altLang="en-US" dirty="0"/>
          </a:p>
        </p:txBody>
      </p:sp>
      <p:sp>
        <p:nvSpPr>
          <p:cNvPr id="4" name="スライド番号プレースホルダー 3"/>
          <p:cNvSpPr>
            <a:spLocks noGrp="1"/>
          </p:cNvSpPr>
          <p:nvPr>
            <p:ph type="sldNum" sz="quarter" idx="5"/>
          </p:nvPr>
        </p:nvSpPr>
        <p:spPr/>
        <p:txBody>
          <a:bodyPr/>
          <a:lstStyle/>
          <a:p>
            <a:fld id="{98D7C520-3B2F-4AA6-B104-C92BFC3343F1}" type="slidenum">
              <a:rPr kumimoji="1" lang="ja-JP" altLang="en-US" smtClean="0"/>
              <a:t>1</a:t>
            </a:fld>
            <a:endParaRPr kumimoji="1" lang="ja-JP" altLang="en-US"/>
          </a:p>
        </p:txBody>
      </p:sp>
    </p:spTree>
    <p:extLst>
      <p:ext uri="{BB962C8B-B14F-4D97-AF65-F5344CB8AC3E}">
        <p14:creationId xmlns:p14="http://schemas.microsoft.com/office/powerpoint/2010/main" val="1237245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sz="1200" dirty="0"/>
              <a:t>先ほどの評価値関数が最適化するように、平行・回転移動させるためのパラメータである</a:t>
            </a:r>
            <a:r>
              <a:rPr kumimoji="1" lang="en-US" altLang="ja-JP" sz="1200" dirty="0"/>
              <a:t>p</a:t>
            </a:r>
            <a:r>
              <a:rPr kumimoji="1" lang="ja-JP" altLang="en-US" sz="1200" dirty="0"/>
              <a:t>を更新していきまス。</a:t>
            </a:r>
            <a:endParaRPr kumimoji="1" lang="en-US" altLang="ja-JP" sz="1200" dirty="0"/>
          </a:p>
          <a:p>
            <a:r>
              <a:rPr kumimoji="1" lang="ja-JP" altLang="en-US" sz="1200" dirty="0"/>
              <a:t>これらを繰り返し行い、評価関数が最適化されれば計算終了です。</a:t>
            </a:r>
            <a:endParaRPr kumimoji="1" lang="en-US" altLang="ja-JP" sz="1200" dirty="0"/>
          </a:p>
          <a:p>
            <a:endParaRPr kumimoji="1" lang="en-US" altLang="ja-JP" sz="1200" dirty="0"/>
          </a:p>
          <a:p>
            <a:r>
              <a:rPr kumimoji="1" lang="ja-JP" altLang="en-US" sz="1200" dirty="0"/>
              <a:t>これらの最適化を行う計算を原論文ではニュートン法で行って居ますが、本研究では勾配法で行いました。</a:t>
            </a:r>
            <a:endParaRPr kumimoji="1" lang="en-US" altLang="ja-JP" sz="1200"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98D7C520-3B2F-4AA6-B104-C92BFC3343F1}" type="slidenum">
              <a:rPr kumimoji="1" lang="ja-JP" altLang="en-US" smtClean="0"/>
              <a:t>10</a:t>
            </a:fld>
            <a:endParaRPr kumimoji="1" lang="ja-JP" altLang="en-US"/>
          </a:p>
        </p:txBody>
      </p:sp>
    </p:spTree>
    <p:extLst>
      <p:ext uri="{BB962C8B-B14F-4D97-AF65-F5344CB8AC3E}">
        <p14:creationId xmlns:p14="http://schemas.microsoft.com/office/powerpoint/2010/main" val="4181661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en-US" altLang="ja-JP" sz="1600" dirty="0"/>
          </a:p>
          <a:p>
            <a:r>
              <a:rPr kumimoji="1" lang="en-US" altLang="ja-JP" sz="1600" dirty="0"/>
              <a:t>NDT</a:t>
            </a:r>
            <a:r>
              <a:rPr kumimoji="1" lang="ja-JP" altLang="en-US" sz="1600" dirty="0"/>
              <a:t>は参照点群を正規分布で近似して入力点群とマッチングさせるので、予備実験として、指定した正規分布を参照データとし、同じ正規分布に従う点群を入力点群として正規分布同士でのマッチングを行いました。</a:t>
            </a:r>
            <a:endParaRPr kumimoji="1" lang="en-US" altLang="ja-JP" sz="16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右の図の緑の楕円が参照データの正規分布を表し、赤色の点が入力点群をあらわしており、これはマッチング前の初期位置です。</a:t>
            </a:r>
            <a:r>
              <a:rPr kumimoji="1" lang="en-US" altLang="ja-JP" sz="1600" dirty="0" err="1"/>
              <a:t>ndt</a:t>
            </a:r>
            <a:r>
              <a:rPr kumimoji="1" lang="ja-JP" altLang="en-US" sz="1600" dirty="0"/>
              <a:t>は、参照点群をグリッド分割するのですが、今回は、参照データ全体を一つのグリッドとして扱って計算を行います。</a:t>
            </a:r>
            <a:endParaRPr kumimoji="1" lang="en-US" altLang="ja-JP" sz="1600" dirty="0"/>
          </a:p>
          <a:p>
            <a:endParaRPr kumimoji="1" lang="en-US" altLang="ja-JP" sz="1600" dirty="0"/>
          </a:p>
          <a:p>
            <a:r>
              <a:rPr kumimoji="1" lang="ja-JP" altLang="en-US" sz="1600" dirty="0"/>
              <a:t>次にデモ映像としてマッチングの過程を見ていただきます。</a:t>
            </a:r>
          </a:p>
        </p:txBody>
      </p:sp>
      <p:sp>
        <p:nvSpPr>
          <p:cNvPr id="4" name="スライド番号プレースホルダー 3"/>
          <p:cNvSpPr>
            <a:spLocks noGrp="1"/>
          </p:cNvSpPr>
          <p:nvPr>
            <p:ph type="sldNum" sz="quarter" idx="5"/>
          </p:nvPr>
        </p:nvSpPr>
        <p:spPr/>
        <p:txBody>
          <a:bodyPr/>
          <a:lstStyle/>
          <a:p>
            <a:fld id="{98D7C520-3B2F-4AA6-B104-C92BFC3343F1}" type="slidenum">
              <a:rPr kumimoji="1" lang="ja-JP" altLang="en-US" smtClean="0"/>
              <a:t>11</a:t>
            </a:fld>
            <a:endParaRPr kumimoji="1" lang="ja-JP" altLang="en-US"/>
          </a:p>
        </p:txBody>
      </p:sp>
    </p:spTree>
    <p:extLst>
      <p:ext uri="{BB962C8B-B14F-4D97-AF65-F5344CB8AC3E}">
        <p14:creationId xmlns:p14="http://schemas.microsoft.com/office/powerpoint/2010/main" val="3974080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sz="1600" dirty="0"/>
              <a:t>デモ映像から、参照データの正規分布に重なるよう入力点群が平行・回転移動されていることがわかります。この予備実験によって</a:t>
            </a:r>
            <a:r>
              <a:rPr kumimoji="1" lang="ja-JP" altLang="en-US" sz="1600"/>
              <a:t>正規分布と入力点群がマッチングできる</a:t>
            </a:r>
            <a:r>
              <a:rPr kumimoji="1" lang="ja-JP" altLang="en-US" sz="1600" dirty="0"/>
              <a:t>ことがわかりました。</a:t>
            </a:r>
            <a:endParaRPr kumimoji="1" lang="en-US" altLang="ja-JP" sz="1600" dirty="0"/>
          </a:p>
          <a:p>
            <a:endParaRPr kumimoji="1" lang="en-US" altLang="ja-JP" sz="1600" dirty="0"/>
          </a:p>
          <a:p>
            <a:r>
              <a:rPr kumimoji="1" lang="ja-JP" altLang="en-US" sz="1600"/>
              <a:t>口頭説明</a:t>
            </a:r>
            <a:endParaRPr kumimoji="1" lang="ja-JP" altLang="en-US" sz="1600" dirty="0"/>
          </a:p>
        </p:txBody>
      </p:sp>
      <p:sp>
        <p:nvSpPr>
          <p:cNvPr id="4" name="スライド番号プレースホルダー 3"/>
          <p:cNvSpPr>
            <a:spLocks noGrp="1"/>
          </p:cNvSpPr>
          <p:nvPr>
            <p:ph type="sldNum" sz="quarter" idx="5"/>
          </p:nvPr>
        </p:nvSpPr>
        <p:spPr/>
        <p:txBody>
          <a:bodyPr/>
          <a:lstStyle/>
          <a:p>
            <a:fld id="{98D7C520-3B2F-4AA6-B104-C92BFC3343F1}" type="slidenum">
              <a:rPr kumimoji="1" lang="ja-JP" altLang="en-US" smtClean="0"/>
              <a:t>12</a:t>
            </a:fld>
            <a:endParaRPr kumimoji="1" lang="ja-JP" altLang="en-US"/>
          </a:p>
        </p:txBody>
      </p:sp>
    </p:spTree>
    <p:extLst>
      <p:ext uri="{BB962C8B-B14F-4D97-AF65-F5344CB8AC3E}">
        <p14:creationId xmlns:p14="http://schemas.microsoft.com/office/powerpoint/2010/main" val="2620221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sz="1600" dirty="0"/>
              <a:t>次に、</a:t>
            </a:r>
            <a:r>
              <a:rPr kumimoji="1" lang="en-US" altLang="ja-JP" sz="1600" dirty="0"/>
              <a:t>NDT Scan Matching</a:t>
            </a:r>
            <a:r>
              <a:rPr kumimoji="1" lang="ja-JP" altLang="en-US" sz="1600" dirty="0"/>
              <a:t>は、自動運転に使用されることがあるため、実際の環境に近い場合での動作確認を行うために、地図を表す画像を用意し、画像の黒色部分の座標を抽出し、地図を表現する点群を作成し、それを参照点群としました。</a:t>
            </a:r>
            <a:endParaRPr kumimoji="1" lang="en-US" altLang="ja-JP" sz="1600" dirty="0"/>
          </a:p>
          <a:p>
            <a:r>
              <a:rPr kumimoji="1" lang="ja-JP" altLang="en-US" sz="1600" dirty="0"/>
              <a:t>この参照点群に対して、指定した値で平行・回転移動したものを入力点群とし、マッチングを行った。なお、今回も参照点群全体を一つのグリッドとして扱って計算をおこないました。</a:t>
            </a:r>
            <a:endParaRPr kumimoji="1" lang="en-US" altLang="ja-JP" sz="1600" dirty="0"/>
          </a:p>
          <a:p>
            <a:r>
              <a:rPr kumimoji="1" lang="ja-JP" altLang="en-US" sz="1600" dirty="0"/>
              <a:t>結果として、マッチングに成功しました。</a:t>
            </a:r>
            <a:endParaRPr kumimoji="1" lang="en-US" altLang="ja-JP" sz="1600" dirty="0"/>
          </a:p>
          <a:p>
            <a:endParaRPr kumimoji="1" lang="en-US" altLang="ja-JP" sz="1600" dirty="0"/>
          </a:p>
        </p:txBody>
      </p:sp>
      <p:sp>
        <p:nvSpPr>
          <p:cNvPr id="4" name="スライド番号プレースホルダー 3"/>
          <p:cNvSpPr>
            <a:spLocks noGrp="1"/>
          </p:cNvSpPr>
          <p:nvPr>
            <p:ph type="sldNum" sz="quarter" idx="5"/>
          </p:nvPr>
        </p:nvSpPr>
        <p:spPr/>
        <p:txBody>
          <a:bodyPr/>
          <a:lstStyle/>
          <a:p>
            <a:fld id="{98D7C520-3B2F-4AA6-B104-C92BFC3343F1}" type="slidenum">
              <a:rPr kumimoji="1" lang="ja-JP" altLang="en-US" smtClean="0"/>
              <a:t>13</a:t>
            </a:fld>
            <a:endParaRPr kumimoji="1" lang="ja-JP" altLang="en-US"/>
          </a:p>
        </p:txBody>
      </p:sp>
    </p:spTree>
    <p:extLst>
      <p:ext uri="{BB962C8B-B14F-4D97-AF65-F5344CB8AC3E}">
        <p14:creationId xmlns:p14="http://schemas.microsoft.com/office/powerpoint/2010/main" val="3442760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次</a:t>
            </a:r>
            <a:r>
              <a:rPr kumimoji="1" lang="ja-JP" altLang="en-US"/>
              <a:t>に、</a:t>
            </a:r>
            <a:r>
              <a:rPr kumimoji="1" lang="en-US" altLang="ja-JP" dirty="0" err="1"/>
              <a:t>ndt</a:t>
            </a:r>
            <a:r>
              <a:rPr kumimoji="1" lang="ja-JP" altLang="en-US"/>
              <a:t>の本来の手法通りに、参照点群</a:t>
            </a:r>
            <a:r>
              <a:rPr kumimoji="1" lang="ja-JP" altLang="en-US" dirty="0"/>
              <a:t>をグリッドに分割してそれぞれのグリッドで正規分布を表現し、計算を行いました。</a:t>
            </a:r>
            <a:endParaRPr kumimoji="1" lang="en-US" altLang="ja-JP" dirty="0"/>
          </a:p>
          <a:p>
            <a:r>
              <a:rPr kumimoji="1" lang="ja-JP" altLang="en-US" dirty="0"/>
              <a:t>左の画像</a:t>
            </a:r>
            <a:r>
              <a:rPr kumimoji="1" lang="ja-JP" altLang="en-US"/>
              <a:t>は、参照点群グリッド</a:t>
            </a:r>
            <a:r>
              <a:rPr kumimoji="1" lang="ja-JP" altLang="en-US" dirty="0"/>
              <a:t>に分割したもので、赤色の線で分割した空間が</a:t>
            </a:r>
            <a:r>
              <a:rPr kumimoji="1" lang="en-US" altLang="ja-JP" dirty="0"/>
              <a:t>1</a:t>
            </a:r>
            <a:r>
              <a:rPr kumimoji="1" lang="ja-JP" altLang="en-US" dirty="0"/>
              <a:t>つのグリッドセルになり、緑の楕円は各グリッドセルに含まれる参照点群を正規分布で近似したものになります。</a:t>
            </a:r>
            <a:endParaRPr kumimoji="1" lang="en-US" altLang="ja-JP" dirty="0"/>
          </a:p>
          <a:p>
            <a:r>
              <a:rPr kumimoji="1" lang="ja-JP" altLang="en-US" dirty="0"/>
              <a:t>右のマッチング結果をみると、参照点群と入力点群が重なり合わず、マッチングに失敗しました。</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98D7C520-3B2F-4AA6-B104-C92BFC3343F1}" type="slidenum">
              <a:rPr kumimoji="1" lang="ja-JP" altLang="en-US" smtClean="0"/>
              <a:t>14</a:t>
            </a:fld>
            <a:endParaRPr kumimoji="1" lang="ja-JP" altLang="en-US"/>
          </a:p>
        </p:txBody>
      </p:sp>
    </p:spTree>
    <p:extLst>
      <p:ext uri="{BB962C8B-B14F-4D97-AF65-F5344CB8AC3E}">
        <p14:creationId xmlns:p14="http://schemas.microsoft.com/office/powerpoint/2010/main" val="1078115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a:t>マッチング</a:t>
            </a:r>
            <a:r>
              <a:rPr kumimoji="1" lang="ja-JP" altLang="en-US" dirty="0"/>
              <a:t>に失敗した理由として、中央付近のグリッドセルの正規分布が円状に広がっていて、それにより分布に方向性がなく、マッチングに影響を与えてしまったのだと考えます。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98D7C520-3B2F-4AA6-B104-C92BFC3343F1}" type="slidenum">
              <a:rPr kumimoji="1" lang="ja-JP" altLang="en-US" smtClean="0"/>
              <a:t>15</a:t>
            </a:fld>
            <a:endParaRPr kumimoji="1" lang="ja-JP" altLang="en-US"/>
          </a:p>
        </p:txBody>
      </p:sp>
    </p:spTree>
    <p:extLst>
      <p:ext uri="{BB962C8B-B14F-4D97-AF65-F5344CB8AC3E}">
        <p14:creationId xmlns:p14="http://schemas.microsoft.com/office/powerpoint/2010/main" val="1537113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次に、先ほどの仮設の確認をするために、別の地図画像を参照点群としました。左の参照点群の正規分布をみると円状に分布しているグリッドセルがなく、全グリッドセルに方向性が有ると考えられます。</a:t>
            </a:r>
            <a:endParaRPr kumimoji="1" lang="en-US" altLang="ja-JP" dirty="0"/>
          </a:p>
          <a:p>
            <a:r>
              <a:rPr kumimoji="1" lang="ja-JP" altLang="en-US" dirty="0"/>
              <a:t>マッチング結果をみると、先ほどとは違い、回転方向のマッチングも成功しました。</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98D7C520-3B2F-4AA6-B104-C92BFC3343F1}" type="slidenum">
              <a:rPr kumimoji="1" lang="ja-JP" altLang="en-US" smtClean="0"/>
              <a:t>16</a:t>
            </a:fld>
            <a:endParaRPr kumimoji="1" lang="ja-JP" altLang="en-US"/>
          </a:p>
        </p:txBody>
      </p:sp>
    </p:spTree>
    <p:extLst>
      <p:ext uri="{BB962C8B-B14F-4D97-AF65-F5344CB8AC3E}">
        <p14:creationId xmlns:p14="http://schemas.microsoft.com/office/powerpoint/2010/main" val="4038944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a:t>わかったことの確認、できなかったこと</a:t>
            </a:r>
            <a:endParaRPr kumimoji="1" lang="ja-JP" altLang="en-US" dirty="0"/>
          </a:p>
        </p:txBody>
      </p:sp>
      <p:sp>
        <p:nvSpPr>
          <p:cNvPr id="4" name="スライド番号プレースホルダー 3"/>
          <p:cNvSpPr>
            <a:spLocks noGrp="1"/>
          </p:cNvSpPr>
          <p:nvPr>
            <p:ph type="sldNum" sz="quarter" idx="5"/>
          </p:nvPr>
        </p:nvSpPr>
        <p:spPr/>
        <p:txBody>
          <a:bodyPr/>
          <a:lstStyle/>
          <a:p>
            <a:fld id="{98D7C520-3B2F-4AA6-B104-C92BFC3343F1}" type="slidenum">
              <a:rPr kumimoji="1" lang="ja-JP" altLang="en-US" smtClean="0"/>
              <a:t>17</a:t>
            </a:fld>
            <a:endParaRPr kumimoji="1" lang="ja-JP" altLang="en-US"/>
          </a:p>
        </p:txBody>
      </p:sp>
    </p:spTree>
    <p:extLst>
      <p:ext uri="{BB962C8B-B14F-4D97-AF65-F5344CB8AC3E}">
        <p14:creationId xmlns:p14="http://schemas.microsoft.com/office/powerpoint/2010/main" val="2200744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最初</a:t>
            </a:r>
            <a:r>
              <a:rPr kumimoji="1" lang="ja-JP" altLang="en-US"/>
              <a:t>に、この研究についての予備知識について話します。</a:t>
            </a:r>
            <a:endParaRPr kumimoji="1" lang="en-US" altLang="ja-JP" dirty="0"/>
          </a:p>
          <a:p>
            <a:r>
              <a:rPr kumimoji="1" lang="ja-JP" altLang="en-US"/>
              <a:t>まず</a:t>
            </a:r>
            <a:r>
              <a:rPr kumimoji="1" lang="ja-JP" altLang="en-US" dirty="0"/>
              <a:t>、</a:t>
            </a:r>
            <a:r>
              <a:rPr kumimoji="1" lang="en-US" altLang="ja-JP" dirty="0"/>
              <a:t>3</a:t>
            </a:r>
            <a:r>
              <a:rPr kumimoji="1" lang="ja-JP" altLang="en-US" dirty="0"/>
              <a:t>次元点群の位置合わせとは、</a:t>
            </a:r>
            <a:r>
              <a:rPr kumimoji="1" lang="en-US" altLang="ja-JP" dirty="0"/>
              <a:t>3D</a:t>
            </a:r>
            <a:r>
              <a:rPr kumimoji="1" lang="ja-JP" altLang="en-US" dirty="0"/>
              <a:t>スキャンなどにより計測された点の集まりである点群に対して行う処理で、 ターゲットである参照点群に対し、入力された入力点群を重ね合わせるためには、入力点群をどれだけ平行・回転移動しなければいけないかを判断するための手法であり、車やロボットの自動運転で自己位置と姿勢の推定に使用されて</a:t>
            </a:r>
            <a:r>
              <a:rPr kumimoji="1" lang="ja-JP" altLang="en-US"/>
              <a:t>います。</a:t>
            </a:r>
            <a:endParaRPr kumimoji="1" lang="en-US" altLang="ja-JP" dirty="0"/>
          </a:p>
          <a:p>
            <a:endParaRPr kumimoji="1" lang="en-US" altLang="ja-JP" dirty="0"/>
          </a:p>
          <a:p>
            <a:r>
              <a:rPr kumimoji="1" lang="ja-JP" altLang="en-US"/>
              <a:t>図で説明</a:t>
            </a:r>
            <a:endParaRPr kumimoji="1" lang="ja-JP" altLang="en-US" dirty="0"/>
          </a:p>
        </p:txBody>
      </p:sp>
      <p:sp>
        <p:nvSpPr>
          <p:cNvPr id="4" name="スライド番号プレースホルダー 3"/>
          <p:cNvSpPr>
            <a:spLocks noGrp="1"/>
          </p:cNvSpPr>
          <p:nvPr>
            <p:ph type="sldNum" sz="quarter" idx="5"/>
          </p:nvPr>
        </p:nvSpPr>
        <p:spPr/>
        <p:txBody>
          <a:bodyPr/>
          <a:lstStyle/>
          <a:p>
            <a:fld id="{98D7C520-3B2F-4AA6-B104-C92BFC3343F1}" type="slidenum">
              <a:rPr kumimoji="1" lang="ja-JP" altLang="en-US" smtClean="0"/>
              <a:t>2</a:t>
            </a:fld>
            <a:endParaRPr kumimoji="1" lang="ja-JP" altLang="en-US"/>
          </a:p>
        </p:txBody>
      </p:sp>
    </p:spTree>
    <p:extLst>
      <p:ext uri="{BB962C8B-B14F-4D97-AF65-F5344CB8AC3E}">
        <p14:creationId xmlns:p14="http://schemas.microsoft.com/office/powerpoint/2010/main" val="1647723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代表的なマッチングの手法として</a:t>
            </a:r>
            <a:r>
              <a:rPr kumimoji="1" lang="en-US" altLang="ja-JP" dirty="0"/>
              <a:t>ICP</a:t>
            </a:r>
            <a:r>
              <a:rPr kumimoji="1" lang="ja-JP" altLang="en-US" dirty="0"/>
              <a:t>アルゴリズムが在ります。</a:t>
            </a:r>
            <a:r>
              <a:rPr kumimoji="1" lang="en-US" altLang="ja-JP" dirty="0"/>
              <a:t>ICP</a:t>
            </a:r>
            <a:r>
              <a:rPr kumimoji="1" lang="ja-JP" altLang="en-US" dirty="0"/>
              <a:t>アルゴリズムは、点と点のマッチングで、入力点群の各点とその点に最も近い参照点群の点を対応させ、対応点同士の距離の</a:t>
            </a:r>
            <a:r>
              <a:rPr kumimoji="1" lang="en-US" altLang="ja-JP" dirty="0"/>
              <a:t>2</a:t>
            </a:r>
            <a:r>
              <a:rPr kumimoji="1" lang="ja-JP" altLang="en-US" dirty="0"/>
              <a:t>乗の和が最も小さくなるように入力点群を平行・回転移動させる工程を、収束するまで繰り替えす手法です。</a:t>
            </a:r>
            <a:endParaRPr kumimoji="1" lang="en-US" altLang="ja-JP" dirty="0"/>
          </a:p>
          <a:p>
            <a:r>
              <a:rPr kumimoji="1" lang="en-US" altLang="ja-JP" dirty="0"/>
              <a:t>ICP</a:t>
            </a:r>
            <a:r>
              <a:rPr kumimoji="1" lang="ja-JP" altLang="en-US" dirty="0"/>
              <a:t>は計算コストが高いため、自動運転のようなリアルタイムに処理を行う必要がある用途には適さないです。</a:t>
            </a:r>
            <a:endParaRPr kumimoji="1" lang="en-US" altLang="ja-JP" dirty="0"/>
          </a:p>
          <a:p>
            <a:r>
              <a:rPr kumimoji="1" lang="ja-JP" altLang="en-US" dirty="0"/>
              <a:t>もう一つの代表的な点群マッチングの手法が、今回の研究で取り扱う</a:t>
            </a:r>
            <a:r>
              <a:rPr kumimoji="1" lang="en-US" altLang="ja-JP" dirty="0"/>
              <a:t>NDT Scan Matching</a:t>
            </a:r>
            <a:r>
              <a:rPr kumimoji="1" lang="ja-JP" altLang="en-US" dirty="0"/>
              <a:t>です。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98D7C520-3B2F-4AA6-B104-C92BFC3343F1}" type="slidenum">
              <a:rPr kumimoji="1" lang="ja-JP" altLang="en-US" smtClean="0"/>
              <a:t>3</a:t>
            </a:fld>
            <a:endParaRPr kumimoji="1" lang="ja-JP" altLang="en-US"/>
          </a:p>
        </p:txBody>
      </p:sp>
    </p:spTree>
    <p:extLst>
      <p:ext uri="{BB962C8B-B14F-4D97-AF65-F5344CB8AC3E}">
        <p14:creationId xmlns:p14="http://schemas.microsoft.com/office/powerpoint/2010/main" val="1635956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en-US" altLang="ja-JP" dirty="0"/>
              <a:t>NDT Scan Matching</a:t>
            </a:r>
            <a:r>
              <a:rPr kumimoji="1" lang="ja-JP" altLang="en-US" dirty="0"/>
              <a:t>は、</a:t>
            </a:r>
            <a:r>
              <a:rPr kumimoji="1" lang="en-US" altLang="ja-JP" dirty="0"/>
              <a:t>ICP</a:t>
            </a:r>
            <a:r>
              <a:rPr kumimoji="1" lang="ja-JP" altLang="en-US" dirty="0"/>
              <a:t>アルゴリズムが点と点のマッチングであったのに対して、点と正規分布のマッチングになります。</a:t>
            </a:r>
            <a:endParaRPr kumimoji="1" lang="en-US" altLang="ja-JP" dirty="0"/>
          </a:p>
          <a:p>
            <a:r>
              <a:rPr kumimoji="1" lang="ja-JP" altLang="en-US" dirty="0"/>
              <a:t>まず、参照点群をボクセルやグリッドといった格子状の領域に分割し、各領域内に含まれる参照点群から求められる参照点群の平均と共分散行列を求め、正規分布で近似します。</a:t>
            </a:r>
            <a:endParaRPr kumimoji="1" lang="en-US" altLang="ja-JP" dirty="0"/>
          </a:p>
          <a:p>
            <a:r>
              <a:rPr kumimoji="1" lang="en-US" altLang="ja-JP" dirty="0"/>
              <a:t>NDT</a:t>
            </a:r>
            <a:r>
              <a:rPr kumimoji="1" lang="ja-JP" altLang="en-US" dirty="0"/>
              <a:t>は、そのように近似された正規分布を使用して入力点群とマッチングを行います。</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98D7C520-3B2F-4AA6-B104-C92BFC3343F1}" type="slidenum">
              <a:rPr kumimoji="1" lang="ja-JP" altLang="en-US" smtClean="0"/>
              <a:t>4</a:t>
            </a:fld>
            <a:endParaRPr kumimoji="1" lang="ja-JP" altLang="en-US"/>
          </a:p>
        </p:txBody>
      </p:sp>
    </p:spTree>
    <p:extLst>
      <p:ext uri="{BB962C8B-B14F-4D97-AF65-F5344CB8AC3E}">
        <p14:creationId xmlns:p14="http://schemas.microsoft.com/office/powerpoint/2010/main" val="3568524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ここで、今回の研究の目的としては、先ほど紹介した</a:t>
            </a:r>
            <a:r>
              <a:rPr kumimoji="1" lang="en-US" altLang="ja-JP" dirty="0"/>
              <a:t>NDT Scan Matching</a:t>
            </a:r>
            <a:r>
              <a:rPr kumimoji="1" lang="ja-JP" altLang="en-US" dirty="0"/>
              <a:t>の動作確認として、</a:t>
            </a:r>
            <a:r>
              <a:rPr kumimoji="1" lang="en-US" altLang="ja-JP" dirty="0"/>
              <a:t>NDT Scan </a:t>
            </a:r>
            <a:r>
              <a:rPr kumimoji="1" lang="en-US" altLang="ja-JP" dirty="0" err="1"/>
              <a:t>Mathing</a:t>
            </a:r>
            <a:r>
              <a:rPr kumimoji="1" lang="ja-JP" altLang="en-US" dirty="0"/>
              <a:t>がどのような方法でマッチングを行っている手法なのか等を調査します。</a:t>
            </a:r>
            <a:endParaRPr kumimoji="1" lang="en-US" altLang="ja-JP" dirty="0"/>
          </a:p>
          <a:p>
            <a:r>
              <a:rPr kumimoji="1" lang="ja-JP" altLang="en-US" dirty="0"/>
              <a:t>もう一つの目的として、</a:t>
            </a:r>
            <a:r>
              <a:rPr kumimoji="1" lang="en-US" altLang="ja-JP" dirty="0"/>
              <a:t>NDT Scan Matching</a:t>
            </a:r>
            <a:r>
              <a:rPr kumimoji="1" lang="ja-JP" altLang="en-US" dirty="0"/>
              <a:t>を、ライブラリが豊富な</a:t>
            </a:r>
            <a:r>
              <a:rPr kumimoji="1" lang="en-US" altLang="ja-JP" dirty="0"/>
              <a:t>Python</a:t>
            </a:r>
            <a:r>
              <a:rPr kumimoji="1" lang="ja-JP" altLang="en-US" dirty="0"/>
              <a:t>で実装することによって、自動運転技術だけでなく、例えば</a:t>
            </a:r>
            <a:r>
              <a:rPr kumimoji="1" lang="en-US" altLang="ja-JP" dirty="0"/>
              <a:t>AR,VR</a:t>
            </a:r>
            <a:r>
              <a:rPr kumimoji="1" lang="ja-JP" altLang="en-US" dirty="0"/>
              <a:t>などの技術にも利用しやすくしたいです。</a:t>
            </a:r>
            <a:endParaRPr kumimoji="1" lang="en-US" altLang="ja-JP" dirty="0"/>
          </a:p>
          <a:p>
            <a:endParaRPr kumimoji="1" lang="en-US" altLang="ja-JP" dirty="0"/>
          </a:p>
          <a:p>
            <a:r>
              <a:rPr kumimoji="1" lang="ja-JP" altLang="en-US" dirty="0"/>
              <a:t>また、今回の研究では、簡易化のために、</a:t>
            </a:r>
            <a:r>
              <a:rPr kumimoji="1" lang="en-US" altLang="ja-JP" dirty="0"/>
              <a:t>3</a:t>
            </a:r>
            <a:r>
              <a:rPr kumimoji="1" lang="ja-JP" altLang="en-US" dirty="0"/>
              <a:t>次元ではなく、</a:t>
            </a:r>
            <a:r>
              <a:rPr kumimoji="1" lang="en-US" altLang="ja-JP" dirty="0"/>
              <a:t>2</a:t>
            </a:r>
            <a:r>
              <a:rPr kumimoji="1" lang="ja-JP" altLang="en-US" dirty="0"/>
              <a:t>次元座標を用いて</a:t>
            </a:r>
            <a:r>
              <a:rPr kumimoji="1" lang="en-US" altLang="ja-JP" dirty="0"/>
              <a:t>NDT Scan </a:t>
            </a:r>
            <a:r>
              <a:rPr kumimoji="1" lang="en-US" altLang="ja-JP" dirty="0" err="1"/>
              <a:t>Mtching</a:t>
            </a:r>
            <a:r>
              <a:rPr kumimoji="1" lang="ja-JP" altLang="en-US" dirty="0"/>
              <a:t>の実装をおこなっていきます。</a:t>
            </a:r>
            <a:endParaRPr kumimoji="1" lang="en-US" altLang="ja-JP" dirty="0"/>
          </a:p>
          <a:p>
            <a:r>
              <a:rPr kumimoji="1" lang="ja-JP" altLang="en-US" dirty="0"/>
              <a:t>ここからは、実際に自分が実装した</a:t>
            </a:r>
            <a:r>
              <a:rPr kumimoji="1" lang="en-US" altLang="ja-JP" dirty="0"/>
              <a:t>NDT Scan Matching</a:t>
            </a:r>
            <a:r>
              <a:rPr kumimoji="1" lang="ja-JP" altLang="en-US" dirty="0"/>
              <a:t>についての動作を見ていきます。</a:t>
            </a:r>
          </a:p>
        </p:txBody>
      </p:sp>
      <p:sp>
        <p:nvSpPr>
          <p:cNvPr id="4" name="スライド番号プレースホルダー 3"/>
          <p:cNvSpPr>
            <a:spLocks noGrp="1"/>
          </p:cNvSpPr>
          <p:nvPr>
            <p:ph type="sldNum" sz="quarter" idx="5"/>
          </p:nvPr>
        </p:nvSpPr>
        <p:spPr/>
        <p:txBody>
          <a:bodyPr/>
          <a:lstStyle/>
          <a:p>
            <a:fld id="{98D7C520-3B2F-4AA6-B104-C92BFC3343F1}" type="slidenum">
              <a:rPr kumimoji="1" lang="ja-JP" altLang="en-US" smtClean="0"/>
              <a:t>5</a:t>
            </a:fld>
            <a:endParaRPr kumimoji="1" lang="ja-JP" altLang="en-US"/>
          </a:p>
        </p:txBody>
      </p:sp>
    </p:spTree>
    <p:extLst>
      <p:ext uri="{BB962C8B-B14F-4D97-AF65-F5344CB8AC3E}">
        <p14:creationId xmlns:p14="http://schemas.microsoft.com/office/powerpoint/2010/main" val="2803644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en-US" altLang="ja-JP" dirty="0"/>
              <a:t>NDT Scan Matching</a:t>
            </a:r>
            <a:r>
              <a:rPr kumimoji="1" lang="ja-JP" altLang="en-US" dirty="0"/>
              <a:t>のアルゴリズムを詳しく離します。</a:t>
            </a:r>
            <a:endParaRPr kumimoji="1" lang="en-US" altLang="ja-JP" dirty="0"/>
          </a:p>
          <a:p>
            <a:r>
              <a:rPr kumimoji="1" lang="ja-JP" altLang="en-US" dirty="0"/>
              <a:t>まず、参照点群をグリッド分轄します。次に、各領域内に含まれる点の平均と共分散行列をもとめます。これにより、参照データの準備が完了染ます。</a:t>
            </a:r>
            <a:endParaRPr kumimoji="1" lang="en-US" altLang="ja-JP" dirty="0"/>
          </a:p>
          <a:p>
            <a:r>
              <a:rPr kumimoji="1" lang="ja-JP" altLang="en-US" dirty="0"/>
              <a:t>次に、入力点群の各点がどの領域と対応するかを求め、対応付けします。</a:t>
            </a:r>
            <a:endParaRPr kumimoji="1" lang="en-US" altLang="ja-JP" dirty="0"/>
          </a:p>
        </p:txBody>
      </p:sp>
      <p:sp>
        <p:nvSpPr>
          <p:cNvPr id="4" name="スライド番号プレースホルダー 3"/>
          <p:cNvSpPr>
            <a:spLocks noGrp="1"/>
          </p:cNvSpPr>
          <p:nvPr>
            <p:ph type="sldNum" sz="quarter" idx="5"/>
          </p:nvPr>
        </p:nvSpPr>
        <p:spPr/>
        <p:txBody>
          <a:bodyPr/>
          <a:lstStyle/>
          <a:p>
            <a:fld id="{98D7C520-3B2F-4AA6-B104-C92BFC3343F1}" type="slidenum">
              <a:rPr kumimoji="1" lang="ja-JP" altLang="en-US" smtClean="0"/>
              <a:t>6</a:t>
            </a:fld>
            <a:endParaRPr kumimoji="1" lang="ja-JP" altLang="en-US"/>
          </a:p>
        </p:txBody>
      </p:sp>
    </p:spTree>
    <p:extLst>
      <p:ext uri="{BB962C8B-B14F-4D97-AF65-F5344CB8AC3E}">
        <p14:creationId xmlns:p14="http://schemas.microsoft.com/office/powerpoint/2010/main" val="1140495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sz="1600" dirty="0"/>
              <a:t>次に、以下の評価関数</a:t>
            </a:r>
            <a:r>
              <a:rPr kumimoji="1" lang="en-US" altLang="ja-JP" sz="1600" dirty="0"/>
              <a:t>E</a:t>
            </a:r>
            <a:r>
              <a:rPr kumimoji="1" lang="ja-JP" altLang="en-US" sz="1600" dirty="0"/>
              <a:t>を用いて、入力点と、参照データがどの程度マッチングできているかの評価値をけいさんします。</a:t>
            </a:r>
            <a:endParaRPr kumimoji="1" lang="en-US" altLang="ja-JP" sz="1600" dirty="0"/>
          </a:p>
          <a:p>
            <a:r>
              <a:rPr kumimoji="1" lang="en-US" altLang="ja-JP" sz="1600" dirty="0"/>
              <a:t>NDT</a:t>
            </a:r>
            <a:r>
              <a:rPr kumimoji="1" lang="ja-JP" altLang="en-US" sz="1600" dirty="0"/>
              <a:t>の評価関数は，エクスポネンシャルの</a:t>
            </a:r>
            <a:r>
              <a:rPr kumimoji="1" lang="en-US" altLang="ja-JP" sz="1600" dirty="0"/>
              <a:t>()</a:t>
            </a:r>
            <a:r>
              <a:rPr kumimoji="1" lang="ja-JP" altLang="en-US" sz="1600" dirty="0"/>
              <a:t>内は</a:t>
            </a:r>
            <a:r>
              <a:rPr kumimoji="1" lang="en-US" altLang="ja-JP" sz="1600" dirty="0" err="1"/>
              <a:t>x_i</a:t>
            </a:r>
            <a:r>
              <a:rPr kumimoji="1" lang="ja-JP" altLang="en-US" sz="1600" dirty="0"/>
              <a:t>と</a:t>
            </a:r>
            <a:r>
              <a:rPr kumimoji="1" lang="en-US" altLang="ja-JP" sz="1600" dirty="0"/>
              <a:t>q</a:t>
            </a:r>
            <a:r>
              <a:rPr kumimoji="1" lang="ja-JP" altLang="en-US" sz="1600" dirty="0"/>
              <a:t>との間のマハラノビス距離を求める式になっていて、それに</a:t>
            </a:r>
            <a:r>
              <a:rPr kumimoji="1" lang="en-US" altLang="ja-JP" sz="1600" dirty="0"/>
              <a:t>-</a:t>
            </a:r>
            <a:r>
              <a:rPr kumimoji="1" lang="ja-JP" altLang="en-US" sz="1600" dirty="0"/>
              <a:t>符号がついて割る</a:t>
            </a:r>
            <a:r>
              <a:rPr kumimoji="1" lang="en-US" altLang="ja-JP" sz="1600" dirty="0"/>
              <a:t>2</a:t>
            </a:r>
            <a:r>
              <a:rPr kumimoji="1" lang="ja-JP" altLang="en-US" sz="1600" dirty="0"/>
              <a:t>をしており、いわゆる多次元正規分布の式となっています。</a:t>
            </a:r>
            <a:endParaRPr kumimoji="1" lang="en-US" altLang="ja-JP" sz="1600" dirty="0"/>
          </a:p>
          <a:p>
            <a:r>
              <a:rPr kumimoji="1" lang="ja-JP" altLang="en-US" sz="1600" dirty="0"/>
              <a:t>この正規分布の式は、基準となる値から遠くなればなるほど値が小さくなる。</a:t>
            </a:r>
            <a:endParaRPr kumimoji="1" lang="en-US" altLang="ja-JP" sz="1600" dirty="0"/>
          </a:p>
          <a:p>
            <a:endParaRPr kumimoji="1" lang="en-US" altLang="ja-JP" sz="1600" dirty="0"/>
          </a:p>
          <a:p>
            <a:r>
              <a:rPr kumimoji="1" lang="en-US" altLang="ja-JP" sz="1600" dirty="0"/>
              <a:t>NDT Scan Matching</a:t>
            </a:r>
            <a:r>
              <a:rPr kumimoji="1" lang="ja-JP" altLang="en-US" sz="1600" dirty="0"/>
              <a:t>では、この評価関数を最適化するパラメータを求めるのですが、そのような計算における関数は尤度関数と呼ばれます。尤度関数</a:t>
            </a:r>
            <a:r>
              <a:rPr kumimoji="1" lang="ja-JP" altLang="en-US" sz="1600"/>
              <a:t>の計算は、簡略化</a:t>
            </a:r>
            <a:r>
              <a:rPr kumimoji="1" lang="ja-JP" altLang="en-US" sz="1600" dirty="0"/>
              <a:t>するために、尤度関数の対数をとり、対数尤度関数を最大化します。</a:t>
            </a:r>
            <a:endParaRPr kumimoji="1" lang="en-US" altLang="ja-JP" sz="1600" dirty="0"/>
          </a:p>
          <a:p>
            <a:endParaRPr kumimoji="1" lang="en-US" altLang="ja-JP" dirty="0"/>
          </a:p>
          <a:p>
            <a:r>
              <a:rPr kumimoji="1" lang="ja-JP" altLang="en-US" dirty="0"/>
              <a:t>マハラノビス距離</a:t>
            </a:r>
            <a:r>
              <a:rPr kumimoji="1" lang="en-US" altLang="ja-JP" dirty="0"/>
              <a:t> = </a:t>
            </a:r>
            <a:r>
              <a:rPr kumimoji="1" lang="ja-JP" altLang="en-US" dirty="0"/>
              <a:t>ユークリッド距離の拡張で、データの分布を考慮</a:t>
            </a:r>
            <a:r>
              <a:rPr kumimoji="1" lang="en-US" altLang="ja-JP" dirty="0"/>
              <a:t>(</a:t>
            </a:r>
            <a:r>
              <a:rPr kumimoji="1" lang="ja-JP" altLang="en-US" dirty="0"/>
              <a:t>補正</a:t>
            </a:r>
            <a:r>
              <a:rPr kumimoji="1" lang="en-US" altLang="ja-JP" dirty="0"/>
              <a:t>)</a:t>
            </a:r>
            <a:r>
              <a:rPr kumimoji="1" lang="ja-JP" altLang="en-US" dirty="0"/>
              <a:t>した距離</a:t>
            </a:r>
            <a:endParaRPr kumimoji="1" lang="en-US" altLang="ja-JP" dirty="0"/>
          </a:p>
          <a:p>
            <a:r>
              <a:rPr kumimoji="1" lang="ja-JP" altLang="en-US" dirty="0"/>
              <a:t>ニュートン法と勾配法の違い</a:t>
            </a:r>
            <a:r>
              <a:rPr kumimoji="1" lang="en-US" altLang="ja-JP" dirty="0"/>
              <a:t> </a:t>
            </a:r>
            <a:r>
              <a:rPr kumimoji="1" lang="ja-JP" altLang="en-US" dirty="0"/>
              <a:t>ニュートン法の方が収束が早い。勾配法は収束する範囲が広いため、動作は安定する。</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98D7C520-3B2F-4AA6-B104-C92BFC3343F1}" type="slidenum">
              <a:rPr kumimoji="1" lang="ja-JP" altLang="en-US" smtClean="0"/>
              <a:t>7</a:t>
            </a:fld>
            <a:endParaRPr kumimoji="1" lang="ja-JP" altLang="en-US"/>
          </a:p>
        </p:txBody>
      </p:sp>
    </p:spTree>
    <p:extLst>
      <p:ext uri="{BB962C8B-B14F-4D97-AF65-F5344CB8AC3E}">
        <p14:creationId xmlns:p14="http://schemas.microsoft.com/office/powerpoint/2010/main" val="2277203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こちらの図は、正規分布が使用されている評価関数の対数尤度関数のグラフです。グラフが最大値をとる</a:t>
            </a:r>
            <a:r>
              <a:rPr kumimoji="1" lang="en-US" altLang="ja-JP" dirty="0"/>
              <a:t>x=0</a:t>
            </a:r>
            <a:r>
              <a:rPr kumimoji="1" lang="ja-JP" altLang="en-US" dirty="0"/>
              <a:t>から大きく</a:t>
            </a:r>
            <a:r>
              <a:rPr kumimoji="1" lang="ja-JP" altLang="en-US"/>
              <a:t>離れた値を関数に与えた場合、</a:t>
            </a:r>
            <a:r>
              <a:rPr kumimoji="1" lang="ja-JP" altLang="en-US" dirty="0"/>
              <a:t>評価値の値に際限なく影響を与えてしまうことがわかります。</a:t>
            </a:r>
            <a:endParaRPr kumimoji="1" lang="en-US" altLang="ja-JP" dirty="0"/>
          </a:p>
          <a:p>
            <a:r>
              <a:rPr kumimoji="1" lang="ja-JP" altLang="en-US" dirty="0"/>
              <a:t>このことから、基準となる正規分布から大きく離れた外れ値が入力点群に存在した場合，正確にマッチングしずらいといえます。</a:t>
            </a:r>
            <a:endParaRPr kumimoji="1" lang="en-US" altLang="ja-JP" dirty="0"/>
          </a:p>
        </p:txBody>
      </p:sp>
      <p:sp>
        <p:nvSpPr>
          <p:cNvPr id="4" name="スライド番号プレースホルダー 3"/>
          <p:cNvSpPr>
            <a:spLocks noGrp="1"/>
          </p:cNvSpPr>
          <p:nvPr>
            <p:ph type="sldNum" sz="quarter" idx="5"/>
          </p:nvPr>
        </p:nvSpPr>
        <p:spPr/>
        <p:txBody>
          <a:bodyPr/>
          <a:lstStyle/>
          <a:p>
            <a:fld id="{98D7C520-3B2F-4AA6-B104-C92BFC3343F1}" type="slidenum">
              <a:rPr kumimoji="1" lang="ja-JP" altLang="en-US" smtClean="0"/>
              <a:t>8</a:t>
            </a:fld>
            <a:endParaRPr kumimoji="1" lang="ja-JP" altLang="en-US"/>
          </a:p>
        </p:txBody>
      </p:sp>
    </p:spTree>
    <p:extLst>
      <p:ext uri="{BB962C8B-B14F-4D97-AF65-F5344CB8AC3E}">
        <p14:creationId xmlns:p14="http://schemas.microsoft.com/office/powerpoint/2010/main" val="1639838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外れ値への対策をするために正規分布が使用されている評価関数に一様分布を組み合わせた分布の関数を新たな評価関数と</a:t>
            </a:r>
            <a:r>
              <a:rPr kumimoji="1" lang="ja-JP" altLang="en-US"/>
              <a:t>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右の式が新たな評価関数で、</a:t>
            </a:r>
            <a:r>
              <a:rPr kumimoji="1" lang="en-US" altLang="ja-JP" dirty="0"/>
              <a:t>c1,c2</a:t>
            </a:r>
            <a:r>
              <a:rPr kumimoji="1" lang="ja-JP" altLang="en-US"/>
              <a:t>は定数で</a:t>
            </a:r>
            <a:r>
              <a:rPr kumimoji="1" lang="en-US" altLang="ja-JP" dirty="0"/>
              <a:t>c2</a:t>
            </a:r>
            <a:r>
              <a:rPr kumimoji="1" lang="ja-JP" altLang="en-US"/>
              <a:t>が一様分布の大きさを決定し、</a:t>
            </a:r>
            <a:r>
              <a:rPr kumimoji="1" lang="en-US" altLang="ja-JP" dirty="0"/>
              <a:t>c1</a:t>
            </a:r>
            <a:r>
              <a:rPr kumimoji="1" lang="ja-JP" altLang="en-US"/>
              <a:t>は、グリッドに区切られた範囲で評価値の積分値が</a:t>
            </a:r>
            <a:r>
              <a:rPr kumimoji="1" lang="en-US" altLang="ja-JP" dirty="0"/>
              <a:t>1</a:t>
            </a:r>
            <a:r>
              <a:rPr kumimoji="1" lang="ja-JP" altLang="en-US"/>
              <a:t>になるようにせっていされます。</a:t>
            </a:r>
            <a:endParaRPr kumimoji="1" lang="en-US" altLang="ja-JP" dirty="0"/>
          </a:p>
          <a:p>
            <a:r>
              <a:rPr kumimoji="1" lang="ja-JP" altLang="en-US" dirty="0"/>
              <a:t>左の図が新たな評価関数の対数グラフで、外れ値の影響が制限されて</a:t>
            </a:r>
            <a:r>
              <a:rPr kumimoji="1" lang="ja-JP" altLang="en-US"/>
              <a:t>います。</a:t>
            </a:r>
            <a:endParaRPr kumimoji="1" lang="en-US" altLang="ja-JP" dirty="0"/>
          </a:p>
        </p:txBody>
      </p:sp>
      <p:sp>
        <p:nvSpPr>
          <p:cNvPr id="4" name="スライド番号プレースホルダー 3"/>
          <p:cNvSpPr>
            <a:spLocks noGrp="1"/>
          </p:cNvSpPr>
          <p:nvPr>
            <p:ph type="sldNum" sz="quarter" idx="5"/>
          </p:nvPr>
        </p:nvSpPr>
        <p:spPr/>
        <p:txBody>
          <a:bodyPr/>
          <a:lstStyle/>
          <a:p>
            <a:fld id="{98D7C520-3B2F-4AA6-B104-C92BFC3343F1}" type="slidenum">
              <a:rPr kumimoji="1" lang="ja-JP" altLang="en-US" smtClean="0"/>
              <a:t>9</a:t>
            </a:fld>
            <a:endParaRPr kumimoji="1" lang="ja-JP" altLang="en-US"/>
          </a:p>
        </p:txBody>
      </p:sp>
    </p:spTree>
    <p:extLst>
      <p:ext uri="{BB962C8B-B14F-4D97-AF65-F5344CB8AC3E}">
        <p14:creationId xmlns:p14="http://schemas.microsoft.com/office/powerpoint/2010/main" val="150287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F94489-3C0F-F239-DB61-63827A5AC0A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13D7CE4-8070-316E-D973-D57CB383A3A4}"/>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54B6219-BB91-454E-D444-982AC441ED1D}"/>
              </a:ext>
            </a:extLst>
          </p:cNvPr>
          <p:cNvSpPr>
            <a:spLocks noGrp="1"/>
          </p:cNvSpPr>
          <p:nvPr>
            <p:ph type="dt" sz="half" idx="10"/>
          </p:nvPr>
        </p:nvSpPr>
        <p:spPr/>
        <p:txBody>
          <a:bodyPr/>
          <a:lstStyle/>
          <a:p>
            <a:fld id="{75E54870-8833-0746-850F-ED50659D02F6}" type="datetime1">
              <a:rPr kumimoji="1" lang="ja-JP" altLang="en-US" smtClean="0"/>
              <a:t>2023/2/2</a:t>
            </a:fld>
            <a:endParaRPr kumimoji="1" lang="ja-JP" altLang="en-US"/>
          </a:p>
        </p:txBody>
      </p:sp>
      <p:sp>
        <p:nvSpPr>
          <p:cNvPr id="5" name="フッター プレースホルダー 4">
            <a:extLst>
              <a:ext uri="{FF2B5EF4-FFF2-40B4-BE49-F238E27FC236}">
                <a16:creationId xmlns:a16="http://schemas.microsoft.com/office/drawing/2014/main" id="{D83CAA55-1D9B-061E-5296-8650525AD80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B48B700-F3A2-F191-3D03-CE7166CE62BC}"/>
              </a:ext>
            </a:extLst>
          </p:cNvPr>
          <p:cNvSpPr>
            <a:spLocks noGrp="1"/>
          </p:cNvSpPr>
          <p:nvPr>
            <p:ph type="sldNum" sz="quarter" idx="12"/>
          </p:nvPr>
        </p:nvSpPr>
        <p:spPr/>
        <p:txBody>
          <a:bodyPr/>
          <a:lstStyle/>
          <a:p>
            <a:fld id="{085525F2-D24A-499E-87B5-E11DA4F7061C}" type="slidenum">
              <a:rPr kumimoji="1" lang="ja-JP" altLang="en-US" smtClean="0"/>
              <a:t>‹#›</a:t>
            </a:fld>
            <a:endParaRPr kumimoji="1" lang="ja-JP" altLang="en-US"/>
          </a:p>
        </p:txBody>
      </p:sp>
    </p:spTree>
    <p:extLst>
      <p:ext uri="{BB962C8B-B14F-4D97-AF65-F5344CB8AC3E}">
        <p14:creationId xmlns:p14="http://schemas.microsoft.com/office/powerpoint/2010/main" val="2046136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3CF4B2-CD73-B13F-B6C0-64B1B0F50F1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804F9EE-8ABD-459A-8F5A-F350A5C9A14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7C7ED07-6677-8D07-D31A-A9359A02CF7A}"/>
              </a:ext>
            </a:extLst>
          </p:cNvPr>
          <p:cNvSpPr>
            <a:spLocks noGrp="1"/>
          </p:cNvSpPr>
          <p:nvPr>
            <p:ph type="dt" sz="half" idx="10"/>
          </p:nvPr>
        </p:nvSpPr>
        <p:spPr/>
        <p:txBody>
          <a:bodyPr/>
          <a:lstStyle/>
          <a:p>
            <a:fld id="{8D37D161-6AB9-DF4A-BCE5-1631A1DD467D}" type="datetime1">
              <a:rPr kumimoji="1" lang="ja-JP" altLang="en-US" smtClean="0"/>
              <a:t>2023/2/2</a:t>
            </a:fld>
            <a:endParaRPr kumimoji="1" lang="ja-JP" altLang="en-US"/>
          </a:p>
        </p:txBody>
      </p:sp>
      <p:sp>
        <p:nvSpPr>
          <p:cNvPr id="5" name="フッター プレースホルダー 4">
            <a:extLst>
              <a:ext uri="{FF2B5EF4-FFF2-40B4-BE49-F238E27FC236}">
                <a16:creationId xmlns:a16="http://schemas.microsoft.com/office/drawing/2014/main" id="{1D14A105-591F-1593-CE74-DA15672E709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EB1DF71-1372-D8AC-8547-8FD19C2FDBC7}"/>
              </a:ext>
            </a:extLst>
          </p:cNvPr>
          <p:cNvSpPr>
            <a:spLocks noGrp="1"/>
          </p:cNvSpPr>
          <p:nvPr>
            <p:ph type="sldNum" sz="quarter" idx="12"/>
          </p:nvPr>
        </p:nvSpPr>
        <p:spPr/>
        <p:txBody>
          <a:bodyPr/>
          <a:lstStyle/>
          <a:p>
            <a:fld id="{085525F2-D24A-499E-87B5-E11DA4F7061C}" type="slidenum">
              <a:rPr kumimoji="1" lang="ja-JP" altLang="en-US" smtClean="0"/>
              <a:t>‹#›</a:t>
            </a:fld>
            <a:endParaRPr kumimoji="1" lang="ja-JP" altLang="en-US"/>
          </a:p>
        </p:txBody>
      </p:sp>
    </p:spTree>
    <p:extLst>
      <p:ext uri="{BB962C8B-B14F-4D97-AF65-F5344CB8AC3E}">
        <p14:creationId xmlns:p14="http://schemas.microsoft.com/office/powerpoint/2010/main" val="291641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C6ABB0A-EA71-0B62-3E9A-66DD03882790}"/>
              </a:ext>
            </a:extLst>
          </p:cNvPr>
          <p:cNvSpPr>
            <a:spLocks noGrp="1"/>
          </p:cNvSpPr>
          <p:nvPr>
            <p:ph type="title" orient="vert"/>
          </p:nvPr>
        </p:nvSpPr>
        <p:spPr>
          <a:xfrm>
            <a:off x="8724901"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1ED4DAF-D25B-00A3-1AE3-94FD950A09DA}"/>
              </a:ext>
            </a:extLst>
          </p:cNvPr>
          <p:cNvSpPr>
            <a:spLocks noGrp="1"/>
          </p:cNvSpPr>
          <p:nvPr>
            <p:ph type="body" orient="vert" idx="1"/>
          </p:nvPr>
        </p:nvSpPr>
        <p:spPr>
          <a:xfrm>
            <a:off x="838201"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697EEA7-73CB-D07A-6660-DE2651E074D4}"/>
              </a:ext>
            </a:extLst>
          </p:cNvPr>
          <p:cNvSpPr>
            <a:spLocks noGrp="1"/>
          </p:cNvSpPr>
          <p:nvPr>
            <p:ph type="dt" sz="half" idx="10"/>
          </p:nvPr>
        </p:nvSpPr>
        <p:spPr/>
        <p:txBody>
          <a:bodyPr/>
          <a:lstStyle/>
          <a:p>
            <a:fld id="{71A2B756-3629-B045-9C32-B7050764761E}" type="datetime1">
              <a:rPr kumimoji="1" lang="ja-JP" altLang="en-US" smtClean="0"/>
              <a:t>2023/2/2</a:t>
            </a:fld>
            <a:endParaRPr kumimoji="1" lang="ja-JP" altLang="en-US"/>
          </a:p>
        </p:txBody>
      </p:sp>
      <p:sp>
        <p:nvSpPr>
          <p:cNvPr id="5" name="フッター プレースホルダー 4">
            <a:extLst>
              <a:ext uri="{FF2B5EF4-FFF2-40B4-BE49-F238E27FC236}">
                <a16:creationId xmlns:a16="http://schemas.microsoft.com/office/drawing/2014/main" id="{F764B59E-61C8-FAC1-89A3-AF36E09E00F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5ADFD78-D044-F220-8A5C-80509B73F39A}"/>
              </a:ext>
            </a:extLst>
          </p:cNvPr>
          <p:cNvSpPr>
            <a:spLocks noGrp="1"/>
          </p:cNvSpPr>
          <p:nvPr>
            <p:ph type="sldNum" sz="quarter" idx="12"/>
          </p:nvPr>
        </p:nvSpPr>
        <p:spPr/>
        <p:txBody>
          <a:bodyPr/>
          <a:lstStyle/>
          <a:p>
            <a:fld id="{085525F2-D24A-499E-87B5-E11DA4F7061C}" type="slidenum">
              <a:rPr kumimoji="1" lang="ja-JP" altLang="en-US" smtClean="0"/>
              <a:t>‹#›</a:t>
            </a:fld>
            <a:endParaRPr kumimoji="1" lang="ja-JP" altLang="en-US"/>
          </a:p>
        </p:txBody>
      </p:sp>
    </p:spTree>
    <p:extLst>
      <p:ext uri="{BB962C8B-B14F-4D97-AF65-F5344CB8AC3E}">
        <p14:creationId xmlns:p14="http://schemas.microsoft.com/office/powerpoint/2010/main" val="500263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2904CC-C043-0D52-3434-7579C6A7517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32EC595-0DCB-0A70-E2E3-ECA18CAB0D7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D1B56E0-53BC-587E-13F4-297B6FAD4528}"/>
              </a:ext>
            </a:extLst>
          </p:cNvPr>
          <p:cNvSpPr>
            <a:spLocks noGrp="1"/>
          </p:cNvSpPr>
          <p:nvPr>
            <p:ph type="dt" sz="half" idx="10"/>
          </p:nvPr>
        </p:nvSpPr>
        <p:spPr/>
        <p:txBody>
          <a:bodyPr/>
          <a:lstStyle/>
          <a:p>
            <a:fld id="{61B30FFE-3165-054D-B915-7C25DB7BAD55}" type="datetime1">
              <a:rPr kumimoji="1" lang="ja-JP" altLang="en-US" smtClean="0"/>
              <a:t>2023/2/2</a:t>
            </a:fld>
            <a:endParaRPr kumimoji="1" lang="ja-JP" altLang="en-US"/>
          </a:p>
        </p:txBody>
      </p:sp>
      <p:sp>
        <p:nvSpPr>
          <p:cNvPr id="5" name="フッター プレースホルダー 4">
            <a:extLst>
              <a:ext uri="{FF2B5EF4-FFF2-40B4-BE49-F238E27FC236}">
                <a16:creationId xmlns:a16="http://schemas.microsoft.com/office/drawing/2014/main" id="{C51912D2-B682-A7A3-0AB4-5C719305975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B2D05E9-DBF3-BC4D-EE11-6CD9C5532F1C}"/>
              </a:ext>
            </a:extLst>
          </p:cNvPr>
          <p:cNvSpPr>
            <a:spLocks noGrp="1"/>
          </p:cNvSpPr>
          <p:nvPr>
            <p:ph type="sldNum" sz="quarter" idx="12"/>
          </p:nvPr>
        </p:nvSpPr>
        <p:spPr/>
        <p:txBody>
          <a:bodyPr/>
          <a:lstStyle/>
          <a:p>
            <a:fld id="{085525F2-D24A-499E-87B5-E11DA4F7061C}" type="slidenum">
              <a:rPr kumimoji="1" lang="ja-JP" altLang="en-US" smtClean="0"/>
              <a:t>‹#›</a:t>
            </a:fld>
            <a:endParaRPr kumimoji="1" lang="ja-JP" altLang="en-US"/>
          </a:p>
        </p:txBody>
      </p:sp>
    </p:spTree>
    <p:extLst>
      <p:ext uri="{BB962C8B-B14F-4D97-AF65-F5344CB8AC3E}">
        <p14:creationId xmlns:p14="http://schemas.microsoft.com/office/powerpoint/2010/main" val="3055190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27A659-9122-E50E-1723-5F9DA0C0A082}"/>
              </a:ext>
            </a:extLst>
          </p:cNvPr>
          <p:cNvSpPr>
            <a:spLocks noGrp="1"/>
          </p:cNvSpPr>
          <p:nvPr>
            <p:ph type="title"/>
          </p:nvPr>
        </p:nvSpPr>
        <p:spPr>
          <a:xfrm>
            <a:off x="831851" y="1709740"/>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3CD0EDD-912F-B3EF-BE5D-AF57BACD3E8B}"/>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1432821-461F-CE89-9641-2AF314ECF52D}"/>
              </a:ext>
            </a:extLst>
          </p:cNvPr>
          <p:cNvSpPr>
            <a:spLocks noGrp="1"/>
          </p:cNvSpPr>
          <p:nvPr>
            <p:ph type="dt" sz="half" idx="10"/>
          </p:nvPr>
        </p:nvSpPr>
        <p:spPr/>
        <p:txBody>
          <a:bodyPr/>
          <a:lstStyle/>
          <a:p>
            <a:fld id="{BE2FE1AB-79B1-BA48-AF20-94CD3B918E94}" type="datetime1">
              <a:rPr kumimoji="1" lang="ja-JP" altLang="en-US" smtClean="0"/>
              <a:t>2023/2/2</a:t>
            </a:fld>
            <a:endParaRPr kumimoji="1" lang="ja-JP" altLang="en-US"/>
          </a:p>
        </p:txBody>
      </p:sp>
      <p:sp>
        <p:nvSpPr>
          <p:cNvPr id="5" name="フッター プレースホルダー 4">
            <a:extLst>
              <a:ext uri="{FF2B5EF4-FFF2-40B4-BE49-F238E27FC236}">
                <a16:creationId xmlns:a16="http://schemas.microsoft.com/office/drawing/2014/main" id="{A419E343-D25D-13A6-CE0C-1263E1B5932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5029A02-AC6E-9AE8-3659-ADCCA510BB7E}"/>
              </a:ext>
            </a:extLst>
          </p:cNvPr>
          <p:cNvSpPr>
            <a:spLocks noGrp="1"/>
          </p:cNvSpPr>
          <p:nvPr>
            <p:ph type="sldNum" sz="quarter" idx="12"/>
          </p:nvPr>
        </p:nvSpPr>
        <p:spPr/>
        <p:txBody>
          <a:bodyPr/>
          <a:lstStyle/>
          <a:p>
            <a:fld id="{085525F2-D24A-499E-87B5-E11DA4F7061C}" type="slidenum">
              <a:rPr kumimoji="1" lang="ja-JP" altLang="en-US" smtClean="0"/>
              <a:t>‹#›</a:t>
            </a:fld>
            <a:endParaRPr kumimoji="1" lang="ja-JP" altLang="en-US"/>
          </a:p>
        </p:txBody>
      </p:sp>
    </p:spTree>
    <p:extLst>
      <p:ext uri="{BB962C8B-B14F-4D97-AF65-F5344CB8AC3E}">
        <p14:creationId xmlns:p14="http://schemas.microsoft.com/office/powerpoint/2010/main" val="2702424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7AAC2F-823F-C234-C592-05A0FE6423B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DAA58B7-4469-A2CD-211B-D684E08B7C8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206AFEE-3558-3899-F3F8-785578A8244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5774BF5-2EB6-020B-4ACC-A072822EBCEB}"/>
              </a:ext>
            </a:extLst>
          </p:cNvPr>
          <p:cNvSpPr>
            <a:spLocks noGrp="1"/>
          </p:cNvSpPr>
          <p:nvPr>
            <p:ph type="dt" sz="half" idx="10"/>
          </p:nvPr>
        </p:nvSpPr>
        <p:spPr/>
        <p:txBody>
          <a:bodyPr/>
          <a:lstStyle/>
          <a:p>
            <a:fld id="{5D4464E0-AC17-8F4A-B8F2-F8AC1E20D4B7}" type="datetime1">
              <a:rPr kumimoji="1" lang="ja-JP" altLang="en-US" smtClean="0"/>
              <a:t>2023/2/2</a:t>
            </a:fld>
            <a:endParaRPr kumimoji="1" lang="ja-JP" altLang="en-US"/>
          </a:p>
        </p:txBody>
      </p:sp>
      <p:sp>
        <p:nvSpPr>
          <p:cNvPr id="6" name="フッター プレースホルダー 5">
            <a:extLst>
              <a:ext uri="{FF2B5EF4-FFF2-40B4-BE49-F238E27FC236}">
                <a16:creationId xmlns:a16="http://schemas.microsoft.com/office/drawing/2014/main" id="{CFF49434-2354-BF11-7283-BC211CDBE17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7DECD51-C42D-C6FD-6F32-7DFA6B455AA4}"/>
              </a:ext>
            </a:extLst>
          </p:cNvPr>
          <p:cNvSpPr>
            <a:spLocks noGrp="1"/>
          </p:cNvSpPr>
          <p:nvPr>
            <p:ph type="sldNum" sz="quarter" idx="12"/>
          </p:nvPr>
        </p:nvSpPr>
        <p:spPr/>
        <p:txBody>
          <a:bodyPr/>
          <a:lstStyle/>
          <a:p>
            <a:fld id="{085525F2-D24A-499E-87B5-E11DA4F7061C}" type="slidenum">
              <a:rPr kumimoji="1" lang="ja-JP" altLang="en-US" smtClean="0"/>
              <a:t>‹#›</a:t>
            </a:fld>
            <a:endParaRPr kumimoji="1" lang="ja-JP" altLang="en-US"/>
          </a:p>
        </p:txBody>
      </p:sp>
    </p:spTree>
    <p:extLst>
      <p:ext uri="{BB962C8B-B14F-4D97-AF65-F5344CB8AC3E}">
        <p14:creationId xmlns:p14="http://schemas.microsoft.com/office/powerpoint/2010/main" val="2411099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C1B896-5029-8D82-0491-601074DACAC6}"/>
              </a:ext>
            </a:extLst>
          </p:cNvPr>
          <p:cNvSpPr>
            <a:spLocks noGrp="1"/>
          </p:cNvSpPr>
          <p:nvPr>
            <p:ph type="title"/>
          </p:nvPr>
        </p:nvSpPr>
        <p:spPr>
          <a:xfrm>
            <a:off x="839788" y="365127"/>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56E73F4-C4DA-99B3-DAF3-F0F66AE2DDB0}"/>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67234F7-ED2A-D0A1-6615-F4991B9846C1}"/>
              </a:ext>
            </a:extLst>
          </p:cNvPr>
          <p:cNvSpPr>
            <a:spLocks noGrp="1"/>
          </p:cNvSpPr>
          <p:nvPr>
            <p:ph sz="half" idx="2"/>
          </p:nvPr>
        </p:nvSpPr>
        <p:spPr>
          <a:xfrm>
            <a:off x="839789"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D60A22A-F912-1AB9-6EAB-2B26C1877FE5}"/>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E058B1F-4648-E251-259F-C6EB2E1B487E}"/>
              </a:ext>
            </a:extLst>
          </p:cNvPr>
          <p:cNvSpPr>
            <a:spLocks noGrp="1"/>
          </p:cNvSpPr>
          <p:nvPr>
            <p:ph sz="quarter" idx="4"/>
          </p:nvPr>
        </p:nvSpPr>
        <p:spPr>
          <a:xfrm>
            <a:off x="6172201"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914649F-8D5A-529A-3D55-AECB6CD7C90F}"/>
              </a:ext>
            </a:extLst>
          </p:cNvPr>
          <p:cNvSpPr>
            <a:spLocks noGrp="1"/>
          </p:cNvSpPr>
          <p:nvPr>
            <p:ph type="dt" sz="half" idx="10"/>
          </p:nvPr>
        </p:nvSpPr>
        <p:spPr/>
        <p:txBody>
          <a:bodyPr/>
          <a:lstStyle/>
          <a:p>
            <a:fld id="{74C52340-205A-5240-B99C-66C94180FB24}" type="datetime1">
              <a:rPr kumimoji="1" lang="ja-JP" altLang="en-US" smtClean="0"/>
              <a:t>2023/2/2</a:t>
            </a:fld>
            <a:endParaRPr kumimoji="1" lang="ja-JP" altLang="en-US"/>
          </a:p>
        </p:txBody>
      </p:sp>
      <p:sp>
        <p:nvSpPr>
          <p:cNvPr id="8" name="フッター プレースホルダー 7">
            <a:extLst>
              <a:ext uri="{FF2B5EF4-FFF2-40B4-BE49-F238E27FC236}">
                <a16:creationId xmlns:a16="http://schemas.microsoft.com/office/drawing/2014/main" id="{7A307C0D-7D8E-3F89-08CD-00065E025BC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A4EB8A7-CD0D-E73D-2427-254F7F44FB32}"/>
              </a:ext>
            </a:extLst>
          </p:cNvPr>
          <p:cNvSpPr>
            <a:spLocks noGrp="1"/>
          </p:cNvSpPr>
          <p:nvPr>
            <p:ph type="sldNum" sz="quarter" idx="12"/>
          </p:nvPr>
        </p:nvSpPr>
        <p:spPr/>
        <p:txBody>
          <a:bodyPr/>
          <a:lstStyle/>
          <a:p>
            <a:fld id="{085525F2-D24A-499E-87B5-E11DA4F7061C}" type="slidenum">
              <a:rPr kumimoji="1" lang="ja-JP" altLang="en-US" smtClean="0"/>
              <a:t>‹#›</a:t>
            </a:fld>
            <a:endParaRPr kumimoji="1" lang="ja-JP" altLang="en-US"/>
          </a:p>
        </p:txBody>
      </p:sp>
    </p:spTree>
    <p:extLst>
      <p:ext uri="{BB962C8B-B14F-4D97-AF65-F5344CB8AC3E}">
        <p14:creationId xmlns:p14="http://schemas.microsoft.com/office/powerpoint/2010/main" val="3966998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E7ED22-888A-9A02-A11D-D6612EBD8C3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348E49C-245A-A351-472B-ADCC07A75799}"/>
              </a:ext>
            </a:extLst>
          </p:cNvPr>
          <p:cNvSpPr>
            <a:spLocks noGrp="1"/>
          </p:cNvSpPr>
          <p:nvPr>
            <p:ph type="dt" sz="half" idx="10"/>
          </p:nvPr>
        </p:nvSpPr>
        <p:spPr/>
        <p:txBody>
          <a:bodyPr/>
          <a:lstStyle/>
          <a:p>
            <a:fld id="{851CA313-ECF4-ED4B-9757-CD8252F821B7}" type="datetime1">
              <a:rPr kumimoji="1" lang="ja-JP" altLang="en-US" smtClean="0"/>
              <a:t>2023/2/2</a:t>
            </a:fld>
            <a:endParaRPr kumimoji="1" lang="ja-JP" altLang="en-US"/>
          </a:p>
        </p:txBody>
      </p:sp>
      <p:sp>
        <p:nvSpPr>
          <p:cNvPr id="4" name="フッター プレースホルダー 3">
            <a:extLst>
              <a:ext uri="{FF2B5EF4-FFF2-40B4-BE49-F238E27FC236}">
                <a16:creationId xmlns:a16="http://schemas.microsoft.com/office/drawing/2014/main" id="{95CFEE31-749D-F0B6-A0D5-9B52F4CD6A6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1A4467D-1975-A214-3995-5D309A2D3372}"/>
              </a:ext>
            </a:extLst>
          </p:cNvPr>
          <p:cNvSpPr>
            <a:spLocks noGrp="1"/>
          </p:cNvSpPr>
          <p:nvPr>
            <p:ph type="sldNum" sz="quarter" idx="12"/>
          </p:nvPr>
        </p:nvSpPr>
        <p:spPr/>
        <p:txBody>
          <a:bodyPr/>
          <a:lstStyle/>
          <a:p>
            <a:fld id="{085525F2-D24A-499E-87B5-E11DA4F7061C}" type="slidenum">
              <a:rPr kumimoji="1" lang="ja-JP" altLang="en-US" smtClean="0"/>
              <a:t>‹#›</a:t>
            </a:fld>
            <a:endParaRPr kumimoji="1" lang="ja-JP" altLang="en-US"/>
          </a:p>
        </p:txBody>
      </p:sp>
    </p:spTree>
    <p:extLst>
      <p:ext uri="{BB962C8B-B14F-4D97-AF65-F5344CB8AC3E}">
        <p14:creationId xmlns:p14="http://schemas.microsoft.com/office/powerpoint/2010/main" val="71153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72C11C3-1AFC-5C3A-76A3-C3BE859C21AB}"/>
              </a:ext>
            </a:extLst>
          </p:cNvPr>
          <p:cNvSpPr>
            <a:spLocks noGrp="1"/>
          </p:cNvSpPr>
          <p:nvPr>
            <p:ph type="dt" sz="half" idx="10"/>
          </p:nvPr>
        </p:nvSpPr>
        <p:spPr/>
        <p:txBody>
          <a:bodyPr/>
          <a:lstStyle/>
          <a:p>
            <a:fld id="{59580CAC-912F-BF42-A2D1-FA6AC9D26841}" type="datetime1">
              <a:rPr kumimoji="1" lang="ja-JP" altLang="en-US" smtClean="0"/>
              <a:t>2023/2/2</a:t>
            </a:fld>
            <a:endParaRPr kumimoji="1" lang="ja-JP" altLang="en-US"/>
          </a:p>
        </p:txBody>
      </p:sp>
      <p:sp>
        <p:nvSpPr>
          <p:cNvPr id="3" name="フッター プレースホルダー 2">
            <a:extLst>
              <a:ext uri="{FF2B5EF4-FFF2-40B4-BE49-F238E27FC236}">
                <a16:creationId xmlns:a16="http://schemas.microsoft.com/office/drawing/2014/main" id="{ABD5CD1D-F8E4-FB06-07ED-ADE65042292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6E0DB50-3266-0F27-6233-8022A0DF9D67}"/>
              </a:ext>
            </a:extLst>
          </p:cNvPr>
          <p:cNvSpPr>
            <a:spLocks noGrp="1"/>
          </p:cNvSpPr>
          <p:nvPr>
            <p:ph type="sldNum" sz="quarter" idx="12"/>
          </p:nvPr>
        </p:nvSpPr>
        <p:spPr/>
        <p:txBody>
          <a:bodyPr/>
          <a:lstStyle/>
          <a:p>
            <a:fld id="{085525F2-D24A-499E-87B5-E11DA4F7061C}" type="slidenum">
              <a:rPr kumimoji="1" lang="ja-JP" altLang="en-US" smtClean="0"/>
              <a:t>‹#›</a:t>
            </a:fld>
            <a:endParaRPr kumimoji="1" lang="ja-JP" altLang="en-US"/>
          </a:p>
        </p:txBody>
      </p:sp>
    </p:spTree>
    <p:extLst>
      <p:ext uri="{BB962C8B-B14F-4D97-AF65-F5344CB8AC3E}">
        <p14:creationId xmlns:p14="http://schemas.microsoft.com/office/powerpoint/2010/main" val="329734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CA49F7-4B64-2071-1880-239FF4509D8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1A9B7B9-9396-5634-C880-3366989923D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C12F73F-F5FE-62EC-C31B-8B21F3A70ABA}"/>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C1EE8FC-DEC8-7666-6190-E2C62E884407}"/>
              </a:ext>
            </a:extLst>
          </p:cNvPr>
          <p:cNvSpPr>
            <a:spLocks noGrp="1"/>
          </p:cNvSpPr>
          <p:nvPr>
            <p:ph type="dt" sz="half" idx="10"/>
          </p:nvPr>
        </p:nvSpPr>
        <p:spPr/>
        <p:txBody>
          <a:bodyPr/>
          <a:lstStyle/>
          <a:p>
            <a:fld id="{CB3FF34D-09E1-0140-91C9-11DBD7000598}" type="datetime1">
              <a:rPr kumimoji="1" lang="ja-JP" altLang="en-US" smtClean="0"/>
              <a:t>2023/2/2</a:t>
            </a:fld>
            <a:endParaRPr kumimoji="1" lang="ja-JP" altLang="en-US"/>
          </a:p>
        </p:txBody>
      </p:sp>
      <p:sp>
        <p:nvSpPr>
          <p:cNvPr id="6" name="フッター プレースホルダー 5">
            <a:extLst>
              <a:ext uri="{FF2B5EF4-FFF2-40B4-BE49-F238E27FC236}">
                <a16:creationId xmlns:a16="http://schemas.microsoft.com/office/drawing/2014/main" id="{B64EFE92-A3D0-2F91-B727-B26A053D395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A5C9D19-3CCB-48A6-3866-A6893F6C518A}"/>
              </a:ext>
            </a:extLst>
          </p:cNvPr>
          <p:cNvSpPr>
            <a:spLocks noGrp="1"/>
          </p:cNvSpPr>
          <p:nvPr>
            <p:ph type="sldNum" sz="quarter" idx="12"/>
          </p:nvPr>
        </p:nvSpPr>
        <p:spPr/>
        <p:txBody>
          <a:bodyPr/>
          <a:lstStyle/>
          <a:p>
            <a:fld id="{085525F2-D24A-499E-87B5-E11DA4F7061C}" type="slidenum">
              <a:rPr kumimoji="1" lang="ja-JP" altLang="en-US" smtClean="0"/>
              <a:t>‹#›</a:t>
            </a:fld>
            <a:endParaRPr kumimoji="1" lang="ja-JP" altLang="en-US"/>
          </a:p>
        </p:txBody>
      </p:sp>
    </p:spTree>
    <p:extLst>
      <p:ext uri="{BB962C8B-B14F-4D97-AF65-F5344CB8AC3E}">
        <p14:creationId xmlns:p14="http://schemas.microsoft.com/office/powerpoint/2010/main" val="4176893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3AEF72-2BA9-F3B4-9FC7-0FD9DC8BB09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736AB60-4616-797C-7B04-7CA379261A39}"/>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7A03480-A838-14ED-FCB2-36805E973763}"/>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887A5E2-FF41-468B-E8B6-CF6C4A07C10F}"/>
              </a:ext>
            </a:extLst>
          </p:cNvPr>
          <p:cNvSpPr>
            <a:spLocks noGrp="1"/>
          </p:cNvSpPr>
          <p:nvPr>
            <p:ph type="dt" sz="half" idx="10"/>
          </p:nvPr>
        </p:nvSpPr>
        <p:spPr/>
        <p:txBody>
          <a:bodyPr/>
          <a:lstStyle/>
          <a:p>
            <a:fld id="{A8724340-712D-1442-A12F-D468E2C7BFCA}" type="datetime1">
              <a:rPr kumimoji="1" lang="ja-JP" altLang="en-US" smtClean="0"/>
              <a:t>2023/2/2</a:t>
            </a:fld>
            <a:endParaRPr kumimoji="1" lang="ja-JP" altLang="en-US"/>
          </a:p>
        </p:txBody>
      </p:sp>
      <p:sp>
        <p:nvSpPr>
          <p:cNvPr id="6" name="フッター プレースホルダー 5">
            <a:extLst>
              <a:ext uri="{FF2B5EF4-FFF2-40B4-BE49-F238E27FC236}">
                <a16:creationId xmlns:a16="http://schemas.microsoft.com/office/drawing/2014/main" id="{39F2B4A5-E86E-63DF-5321-FDA268539AE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D1EA9B5-5922-FBB9-1EE6-E5A3BB2CD8DD}"/>
              </a:ext>
            </a:extLst>
          </p:cNvPr>
          <p:cNvSpPr>
            <a:spLocks noGrp="1"/>
          </p:cNvSpPr>
          <p:nvPr>
            <p:ph type="sldNum" sz="quarter" idx="12"/>
          </p:nvPr>
        </p:nvSpPr>
        <p:spPr/>
        <p:txBody>
          <a:bodyPr/>
          <a:lstStyle/>
          <a:p>
            <a:fld id="{085525F2-D24A-499E-87B5-E11DA4F7061C}" type="slidenum">
              <a:rPr kumimoji="1" lang="ja-JP" altLang="en-US" smtClean="0"/>
              <a:t>‹#›</a:t>
            </a:fld>
            <a:endParaRPr kumimoji="1" lang="ja-JP" altLang="en-US"/>
          </a:p>
        </p:txBody>
      </p:sp>
    </p:spTree>
    <p:extLst>
      <p:ext uri="{BB962C8B-B14F-4D97-AF65-F5344CB8AC3E}">
        <p14:creationId xmlns:p14="http://schemas.microsoft.com/office/powerpoint/2010/main" val="448149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71071F3-2504-664B-868E-87E6522E6ABD}"/>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955664B-0933-DB58-9F3C-6CF618F336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07D1BB1-DD6F-29CA-860B-FD5CDC292061}"/>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2CF929-A2D3-7149-984F-9F3B9C71820A}" type="datetime1">
              <a:rPr kumimoji="1" lang="ja-JP" altLang="en-US" smtClean="0"/>
              <a:t>2023/2/2</a:t>
            </a:fld>
            <a:endParaRPr kumimoji="1" lang="ja-JP" altLang="en-US"/>
          </a:p>
        </p:txBody>
      </p:sp>
      <p:sp>
        <p:nvSpPr>
          <p:cNvPr id="5" name="フッター プレースホルダー 4">
            <a:extLst>
              <a:ext uri="{FF2B5EF4-FFF2-40B4-BE49-F238E27FC236}">
                <a16:creationId xmlns:a16="http://schemas.microsoft.com/office/drawing/2014/main" id="{6ED324DE-009E-4C79-68DC-CAE210505922}"/>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9F541BF-A70B-91FE-DCFD-12128E3AF73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525F2-D24A-499E-87B5-E11DA4F7061C}" type="slidenum">
              <a:rPr kumimoji="1" lang="ja-JP" altLang="en-US" smtClean="0"/>
              <a:t>‹#›</a:t>
            </a:fld>
            <a:endParaRPr kumimoji="1" lang="ja-JP" altLang="en-US"/>
          </a:p>
        </p:txBody>
      </p:sp>
    </p:spTree>
    <p:extLst>
      <p:ext uri="{BB962C8B-B14F-4D97-AF65-F5344CB8AC3E}">
        <p14:creationId xmlns:p14="http://schemas.microsoft.com/office/powerpoint/2010/main" val="1918679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377"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843B1F-28EE-A13F-57BE-21C92F53A890}"/>
              </a:ext>
            </a:extLst>
          </p:cNvPr>
          <p:cNvSpPr>
            <a:spLocks noGrp="1"/>
          </p:cNvSpPr>
          <p:nvPr>
            <p:ph type="ctrTitle"/>
          </p:nvPr>
        </p:nvSpPr>
        <p:spPr/>
        <p:txBody>
          <a:bodyPr>
            <a:normAutofit/>
          </a:bodyPr>
          <a:lstStyle/>
          <a:p>
            <a:r>
              <a:rPr kumimoji="1" lang="en-US" altLang="ja-JP" dirty="0"/>
              <a:t>NDT Scan Matching</a:t>
            </a:r>
            <a:r>
              <a:rPr lang="ja-JP" altLang="en-US" dirty="0"/>
              <a:t>による</a:t>
            </a:r>
            <a:r>
              <a:rPr lang="en-US" altLang="ja-JP" dirty="0"/>
              <a:t>3</a:t>
            </a:r>
            <a:r>
              <a:rPr lang="ja-JP" altLang="en-US" dirty="0"/>
              <a:t>次元点群の位置合わせ</a:t>
            </a:r>
            <a:endParaRPr kumimoji="1" lang="ja-JP" altLang="en-US" dirty="0"/>
          </a:p>
        </p:txBody>
      </p:sp>
      <p:sp>
        <p:nvSpPr>
          <p:cNvPr id="3" name="字幕 2">
            <a:extLst>
              <a:ext uri="{FF2B5EF4-FFF2-40B4-BE49-F238E27FC236}">
                <a16:creationId xmlns:a16="http://schemas.microsoft.com/office/drawing/2014/main" id="{3D53C16A-6C8E-E405-F8BA-26F50E3626AB}"/>
              </a:ext>
            </a:extLst>
          </p:cNvPr>
          <p:cNvSpPr>
            <a:spLocks noGrp="1"/>
          </p:cNvSpPr>
          <p:nvPr>
            <p:ph type="subTitle" idx="1"/>
          </p:nvPr>
        </p:nvSpPr>
        <p:spPr/>
        <p:txBody>
          <a:bodyPr/>
          <a:lstStyle/>
          <a:p>
            <a:r>
              <a:rPr kumimoji="1" lang="ja-JP" altLang="en-US"/>
              <a:t>蚊野研究室</a:t>
            </a:r>
            <a:endParaRPr kumimoji="1" lang="en-US" altLang="ja-JP" dirty="0"/>
          </a:p>
          <a:p>
            <a:r>
              <a:rPr kumimoji="1" lang="en-US" altLang="ja-JP" dirty="0"/>
              <a:t>953229</a:t>
            </a:r>
            <a:r>
              <a:rPr kumimoji="1" lang="ja-JP" altLang="en-US"/>
              <a:t>　</a:t>
            </a:r>
            <a:r>
              <a:rPr kumimoji="1" lang="ja-JP" altLang="en-US" dirty="0"/>
              <a:t>梅原　綜馬</a:t>
            </a:r>
          </a:p>
        </p:txBody>
      </p:sp>
    </p:spTree>
    <p:extLst>
      <p:ext uri="{BB962C8B-B14F-4D97-AF65-F5344CB8AC3E}">
        <p14:creationId xmlns:p14="http://schemas.microsoft.com/office/powerpoint/2010/main" val="427933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6F12C83-6BAC-EFC2-5A0B-02BF5CFE506C}"/>
              </a:ext>
            </a:extLst>
          </p:cNvPr>
          <p:cNvSpPr>
            <a:spLocks noGrp="1"/>
          </p:cNvSpPr>
          <p:nvPr>
            <p:ph type="sldNum" sz="quarter" idx="12"/>
          </p:nvPr>
        </p:nvSpPr>
        <p:spPr/>
        <p:txBody>
          <a:bodyPr/>
          <a:lstStyle/>
          <a:p>
            <a:fld id="{085525F2-D24A-499E-87B5-E11DA4F7061C}" type="slidenum">
              <a:rPr kumimoji="1" lang="ja-JP" altLang="en-US" smtClean="0"/>
              <a:t>10</a:t>
            </a:fld>
            <a:endParaRPr kumimoji="1" lang="ja-JP" altLang="en-US"/>
          </a:p>
        </p:txBody>
      </p:sp>
      <p:sp>
        <p:nvSpPr>
          <p:cNvPr id="5" name="タイトル 1">
            <a:extLst>
              <a:ext uri="{FF2B5EF4-FFF2-40B4-BE49-F238E27FC236}">
                <a16:creationId xmlns:a16="http://schemas.microsoft.com/office/drawing/2014/main" id="{F3E1CD64-3D70-FDED-B083-F46419327CB7}"/>
              </a:ext>
            </a:extLst>
          </p:cNvPr>
          <p:cNvSpPr>
            <a:spLocks noGrp="1"/>
          </p:cNvSpPr>
          <p:nvPr>
            <p:ph type="title"/>
          </p:nvPr>
        </p:nvSpPr>
        <p:spPr>
          <a:xfrm>
            <a:off x="270164" y="226581"/>
            <a:ext cx="10515600" cy="1325563"/>
          </a:xfrm>
        </p:spPr>
        <p:txBody>
          <a:bodyPr/>
          <a:lstStyle/>
          <a:p>
            <a:r>
              <a:rPr kumimoji="1" lang="en-US" altLang="ja-JP" dirty="0"/>
              <a:t> NDT Scan Matching</a:t>
            </a:r>
            <a:r>
              <a:rPr lang="ja-JP" altLang="en-US" dirty="0"/>
              <a:t>のアルゴリズム</a:t>
            </a:r>
            <a:r>
              <a:rPr lang="en-US" altLang="ja-JP" dirty="0"/>
              <a:t>(4)</a:t>
            </a:r>
            <a:endParaRPr kumimoji="1" lang="ja-JP" altLang="en-US" dirty="0"/>
          </a:p>
        </p:txBody>
      </p:sp>
      <p:sp>
        <p:nvSpPr>
          <p:cNvPr id="6" name="コンテンツ プレースホルダー 2">
            <a:extLst>
              <a:ext uri="{FF2B5EF4-FFF2-40B4-BE49-F238E27FC236}">
                <a16:creationId xmlns:a16="http://schemas.microsoft.com/office/drawing/2014/main" id="{C7944342-5744-7486-A65B-A3B8A59F2037}"/>
              </a:ext>
            </a:extLst>
          </p:cNvPr>
          <p:cNvSpPr txBox="1">
            <a:spLocks/>
          </p:cNvSpPr>
          <p:nvPr/>
        </p:nvSpPr>
        <p:spPr>
          <a:xfrm>
            <a:off x="705667" y="2867012"/>
            <a:ext cx="10515600" cy="21744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dirty="0"/>
              <a:t>5. </a:t>
            </a:r>
            <a:r>
              <a:rPr lang="ja-JP" altLang="en-US" dirty="0"/>
              <a:t>評価値が最大になるようにパラメータ </a:t>
            </a:r>
            <a:r>
              <a:rPr lang="en-US" altLang="ja-JP" dirty="0"/>
              <a:t>p </a:t>
            </a:r>
            <a:r>
              <a:rPr lang="ja-JP" altLang="en-US" dirty="0"/>
              <a:t>を更新する</a:t>
            </a:r>
            <a:endParaRPr lang="en-US" altLang="ja-JP" dirty="0"/>
          </a:p>
          <a:p>
            <a:pPr marL="0" indent="0">
              <a:buNone/>
            </a:pPr>
            <a:endParaRPr lang="en-US" altLang="ja-JP" dirty="0"/>
          </a:p>
          <a:p>
            <a:pPr marL="0" indent="0">
              <a:buNone/>
            </a:pPr>
            <a:r>
              <a:rPr lang="en-US" altLang="ja-JP" dirty="0"/>
              <a:t>6.  4~5</a:t>
            </a:r>
            <a:r>
              <a:rPr lang="ja-JP" altLang="en-US" dirty="0"/>
              <a:t>を繰り返す</a:t>
            </a:r>
            <a:endParaRPr lang="en-US" altLang="ja-JP" dirty="0"/>
          </a:p>
        </p:txBody>
      </p:sp>
    </p:spTree>
    <p:extLst>
      <p:ext uri="{BB962C8B-B14F-4D97-AF65-F5344CB8AC3E}">
        <p14:creationId xmlns:p14="http://schemas.microsoft.com/office/powerpoint/2010/main" val="2427948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8C342D-BDB0-39BF-7894-EDE2F1A2E7F8}"/>
              </a:ext>
            </a:extLst>
          </p:cNvPr>
          <p:cNvSpPr>
            <a:spLocks noGrp="1"/>
          </p:cNvSpPr>
          <p:nvPr>
            <p:ph type="title"/>
          </p:nvPr>
        </p:nvSpPr>
        <p:spPr>
          <a:xfrm>
            <a:off x="280432" y="108299"/>
            <a:ext cx="10515600" cy="1325563"/>
          </a:xfrm>
        </p:spPr>
        <p:txBody>
          <a:bodyPr/>
          <a:lstStyle/>
          <a:p>
            <a:r>
              <a:rPr lang="ja-JP" altLang="en-US" dirty="0"/>
              <a:t>予備実験</a:t>
            </a:r>
            <a:r>
              <a:rPr lang="en-US" altLang="ja-JP" dirty="0"/>
              <a:t>:</a:t>
            </a:r>
            <a:r>
              <a:rPr lang="ja-JP" altLang="en-US" dirty="0"/>
              <a:t>正規分布同士でのマッチング</a:t>
            </a:r>
            <a:endParaRPr kumimoji="1" lang="ja-JP" altLang="en-US" dirty="0"/>
          </a:p>
        </p:txBody>
      </p:sp>
      <p:sp>
        <p:nvSpPr>
          <p:cNvPr id="6" name="テキスト ボックス 5">
            <a:extLst>
              <a:ext uri="{FF2B5EF4-FFF2-40B4-BE49-F238E27FC236}">
                <a16:creationId xmlns:a16="http://schemas.microsoft.com/office/drawing/2014/main" id="{94EF7308-4CA9-5B98-9270-15FF47C2BE79}"/>
              </a:ext>
            </a:extLst>
          </p:cNvPr>
          <p:cNvSpPr txBox="1"/>
          <p:nvPr/>
        </p:nvSpPr>
        <p:spPr>
          <a:xfrm>
            <a:off x="539261" y="1942588"/>
            <a:ext cx="5069059" cy="707886"/>
          </a:xfrm>
          <a:prstGeom prst="rect">
            <a:avLst/>
          </a:prstGeom>
          <a:noFill/>
        </p:spPr>
        <p:txBody>
          <a:bodyPr wrap="square" rtlCol="0">
            <a:spAutoFit/>
          </a:bodyPr>
          <a:lstStyle/>
          <a:p>
            <a:r>
              <a:rPr lang="ja-JP" altLang="en-US" sz="2000" dirty="0"/>
              <a:t>参照データ </a:t>
            </a:r>
            <a:r>
              <a:rPr lang="en-US" altLang="ja-JP" sz="2000" dirty="0"/>
              <a:t>: </a:t>
            </a:r>
            <a:r>
              <a:rPr lang="ja-JP" altLang="en-US" sz="2000" dirty="0"/>
              <a:t>指定した平均</a:t>
            </a:r>
            <a:r>
              <a:rPr lang="en-US" altLang="ja-JP" sz="2000" dirty="0"/>
              <a:t>,</a:t>
            </a:r>
            <a:r>
              <a:rPr lang="ja-JP" altLang="en-US" sz="2000" dirty="0"/>
              <a:t>共分散行列に</a:t>
            </a:r>
            <a:endParaRPr lang="en-US" altLang="ja-JP" sz="2000" dirty="0"/>
          </a:p>
          <a:p>
            <a:r>
              <a:rPr lang="ja-JP" altLang="en-US" sz="2000" dirty="0"/>
              <a:t>　　　　　　従う正規分布</a:t>
            </a:r>
          </a:p>
        </p:txBody>
      </p:sp>
      <p:sp>
        <p:nvSpPr>
          <p:cNvPr id="8" name="楕円 7">
            <a:extLst>
              <a:ext uri="{FF2B5EF4-FFF2-40B4-BE49-F238E27FC236}">
                <a16:creationId xmlns:a16="http://schemas.microsoft.com/office/drawing/2014/main" id="{A79EE37A-AE1A-1885-7C84-F491AA765486}"/>
              </a:ext>
            </a:extLst>
          </p:cNvPr>
          <p:cNvSpPr/>
          <p:nvPr/>
        </p:nvSpPr>
        <p:spPr>
          <a:xfrm>
            <a:off x="280435" y="2006925"/>
            <a:ext cx="258831" cy="258831"/>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テキスト ボックス 8">
            <a:extLst>
              <a:ext uri="{FF2B5EF4-FFF2-40B4-BE49-F238E27FC236}">
                <a16:creationId xmlns:a16="http://schemas.microsoft.com/office/drawing/2014/main" id="{60610CCD-A72B-4F9F-8148-84998725853A}"/>
              </a:ext>
            </a:extLst>
          </p:cNvPr>
          <p:cNvSpPr txBox="1"/>
          <p:nvPr/>
        </p:nvSpPr>
        <p:spPr>
          <a:xfrm>
            <a:off x="619533" y="4592250"/>
            <a:ext cx="4988787" cy="707886"/>
          </a:xfrm>
          <a:prstGeom prst="rect">
            <a:avLst/>
          </a:prstGeom>
          <a:noFill/>
        </p:spPr>
        <p:txBody>
          <a:bodyPr wrap="square" rtlCol="0">
            <a:spAutoFit/>
          </a:bodyPr>
          <a:lstStyle/>
          <a:p>
            <a:r>
              <a:rPr lang="ja-JP" altLang="en-US" sz="2000" dirty="0"/>
              <a:t>入力点群 </a:t>
            </a:r>
            <a:r>
              <a:rPr lang="en-US" altLang="ja-JP" sz="2000" dirty="0"/>
              <a:t>:</a:t>
            </a:r>
            <a:r>
              <a:rPr lang="ja-JP" altLang="en-US" sz="2000" dirty="0"/>
              <a:t>参照点群と同じ正規分布に従う</a:t>
            </a:r>
            <a:endParaRPr lang="en-US" altLang="ja-JP" sz="2000" dirty="0"/>
          </a:p>
          <a:p>
            <a:r>
              <a:rPr lang="ja-JP" altLang="en-US" sz="2000" dirty="0"/>
              <a:t>　　　　   点群を平行・回転移動させた物</a:t>
            </a:r>
            <a:endParaRPr lang="en-US" altLang="ja-JP" sz="2000" dirty="0"/>
          </a:p>
        </p:txBody>
      </p:sp>
      <p:sp>
        <p:nvSpPr>
          <p:cNvPr id="10" name="楕円 9">
            <a:extLst>
              <a:ext uri="{FF2B5EF4-FFF2-40B4-BE49-F238E27FC236}">
                <a16:creationId xmlns:a16="http://schemas.microsoft.com/office/drawing/2014/main" id="{96D7D5EB-D1E4-8132-BA06-10D660F935F8}"/>
              </a:ext>
            </a:extLst>
          </p:cNvPr>
          <p:cNvSpPr/>
          <p:nvPr/>
        </p:nvSpPr>
        <p:spPr>
          <a:xfrm>
            <a:off x="360706" y="4656587"/>
            <a:ext cx="258831" cy="25883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mc:AlternateContent xmlns:mc="http://schemas.openxmlformats.org/markup-compatibility/2006">
        <mc:Choice xmlns:a14="http://schemas.microsoft.com/office/drawing/2010/main" Requires="a14">
          <p:sp>
            <p:nvSpPr>
              <p:cNvPr id="12" name="テキスト ボックス 11">
                <a:extLst>
                  <a:ext uri="{FF2B5EF4-FFF2-40B4-BE49-F238E27FC236}">
                    <a16:creationId xmlns:a16="http://schemas.microsoft.com/office/drawing/2014/main" id="{B6C0C913-4450-69F0-7158-EBA127D3BC8E}"/>
                  </a:ext>
                </a:extLst>
              </p:cNvPr>
              <p:cNvSpPr txBox="1"/>
              <p:nvPr/>
            </p:nvSpPr>
            <p:spPr>
              <a:xfrm>
                <a:off x="1637676" y="2929236"/>
                <a:ext cx="3216547" cy="1097993"/>
              </a:xfrm>
              <a:prstGeom prst="rect">
                <a:avLst/>
              </a:prstGeom>
              <a:noFill/>
            </p:spPr>
            <p:txBody>
              <a:bodyPr wrap="square" lIns="0" tIns="0" rIns="0" bIns="0" rtlCol="0">
                <a:spAutoFit/>
              </a:bodyPr>
              <a:lstStyle/>
              <a:p>
                <a14:m>
                  <m:oMath xmlns:m="http://schemas.openxmlformats.org/officeDocument/2006/math">
                    <m:r>
                      <a:rPr lang="ja-JP" altLang="en-US" i="1">
                        <a:latin typeface="Cambria Math" panose="02040503050406030204" pitchFamily="18" charset="0"/>
                      </a:rPr>
                      <m:t>平均</m:t>
                    </m:r>
                  </m:oMath>
                </a14:m>
                <a:r>
                  <a:rPr lang="ja-JP" altLang="en-US" dirty="0"/>
                  <a:t> </a:t>
                </a:r>
                <a:r>
                  <a:rPr lang="en-US" altLang="ja-JP" dirty="0"/>
                  <a:t>= </a:t>
                </a:r>
                <a:r>
                  <a:rPr lang="en-US" altLang="ja-JP" sz="2000" dirty="0"/>
                  <a:t>(0, 0)</a:t>
                </a:r>
                <a:endParaRPr lang="en-US" altLang="ja-JP" dirty="0"/>
              </a:p>
              <a:p>
                <a:endParaRPr lang="en-US" altLang="ja-JP" dirty="0"/>
              </a:p>
              <a:p>
                <a:r>
                  <a:rPr lang="ja-JP" altLang="en-US" dirty="0"/>
                  <a:t>共分散行列 </a:t>
                </a:r>
                <a:r>
                  <a:rPr lang="en-US" altLang="ja-JP" dirty="0"/>
                  <a:t>=</a:t>
                </a:r>
                <a14:m>
                  <m:oMath xmlns:m="http://schemas.openxmlformats.org/officeDocument/2006/math">
                    <m:d>
                      <m:dPr>
                        <m:begChr m:val="["/>
                        <m:endChr m:val="]"/>
                        <m:ctrlPr>
                          <a:rPr lang="en-US" altLang="ja-JP" sz="2000" i="1">
                            <a:latin typeface="Cambria Math" panose="02040503050406030204" pitchFamily="18" charset="0"/>
                          </a:rPr>
                        </m:ctrlPr>
                      </m:dPr>
                      <m:e>
                        <m:m>
                          <m:mPr>
                            <m:mcs>
                              <m:mc>
                                <m:mcPr>
                                  <m:count m:val="2"/>
                                  <m:mcJc m:val="center"/>
                                </m:mcPr>
                              </m:mc>
                            </m:mcs>
                            <m:ctrlPr>
                              <a:rPr lang="en-US" altLang="ja-JP" sz="2000" i="1">
                                <a:latin typeface="Cambria Math" panose="02040503050406030204" pitchFamily="18" charset="0"/>
                              </a:rPr>
                            </m:ctrlPr>
                          </m:mPr>
                          <m:mr>
                            <m:e>
                              <m:r>
                                <m:rPr>
                                  <m:brk m:alnAt="7"/>
                                </m:rPr>
                                <a:rPr lang="en-US" altLang="ja-JP" sz="2000" i="1">
                                  <a:latin typeface="Cambria Math" panose="02040503050406030204" pitchFamily="18" charset="0"/>
                                </a:rPr>
                                <m:t>1</m:t>
                              </m:r>
                            </m:e>
                            <m:e>
                              <m:r>
                                <a:rPr lang="en-US" altLang="ja-JP" sz="2000" i="1">
                                  <a:latin typeface="Cambria Math" panose="02040503050406030204" pitchFamily="18" charset="0"/>
                                </a:rPr>
                                <m:t>1.3</m:t>
                              </m:r>
                            </m:e>
                          </m:mr>
                          <m:mr>
                            <m:e>
                              <m:r>
                                <a:rPr lang="en-US" altLang="ja-JP" sz="2000" i="1">
                                  <a:latin typeface="Cambria Math" panose="02040503050406030204" pitchFamily="18" charset="0"/>
                                </a:rPr>
                                <m:t>1.3</m:t>
                              </m:r>
                            </m:e>
                            <m:e>
                              <m:r>
                                <a:rPr lang="en-US" altLang="ja-JP" sz="2000" i="1">
                                  <a:latin typeface="Cambria Math" panose="02040503050406030204" pitchFamily="18" charset="0"/>
                                </a:rPr>
                                <m:t>2</m:t>
                              </m:r>
                            </m:e>
                          </m:mr>
                        </m:m>
                      </m:e>
                    </m:d>
                  </m:oMath>
                </a14:m>
                <a:endParaRPr lang="ja-JP" altLang="en-US" dirty="0"/>
              </a:p>
            </p:txBody>
          </p:sp>
        </mc:Choice>
        <mc:Fallback>
          <p:sp>
            <p:nvSpPr>
              <p:cNvPr id="12" name="テキスト ボックス 11">
                <a:extLst>
                  <a:ext uri="{FF2B5EF4-FFF2-40B4-BE49-F238E27FC236}">
                    <a16:creationId xmlns:a16="http://schemas.microsoft.com/office/drawing/2014/main" id="{B6C0C913-4450-69F0-7158-EBA127D3BC8E}"/>
                  </a:ext>
                </a:extLst>
              </p:cNvPr>
              <p:cNvSpPr txBox="1">
                <a:spLocks noRot="1" noChangeAspect="1" noMove="1" noResize="1" noEditPoints="1" noAdjustHandles="1" noChangeArrowheads="1" noChangeShapeType="1" noTextEdit="1"/>
              </p:cNvSpPr>
              <p:nvPr/>
            </p:nvSpPr>
            <p:spPr>
              <a:xfrm>
                <a:off x="1637676" y="2929236"/>
                <a:ext cx="3216547" cy="1097993"/>
              </a:xfrm>
              <a:prstGeom prst="rect">
                <a:avLst/>
              </a:prstGeom>
              <a:blipFill>
                <a:blip r:embed="rId3"/>
                <a:stretch>
                  <a:fillRect l="-4724" t="-6818" b="-6818"/>
                </a:stretch>
              </a:blipFill>
            </p:spPr>
            <p:txBody>
              <a:bodyPr/>
              <a:lstStyle/>
              <a:p>
                <a:r>
                  <a:rPr lang="ja-JP" altLang="en-US">
                    <a:noFill/>
                  </a:rPr>
                  <a:t> </a:t>
                </a:r>
              </a:p>
            </p:txBody>
          </p:sp>
        </mc:Fallback>
      </mc:AlternateContent>
      <p:pic>
        <p:nvPicPr>
          <p:cNvPr id="11" name="図 10" descr="グラフ, 散布図&#10;&#10;自動的に生成された説明">
            <a:extLst>
              <a:ext uri="{FF2B5EF4-FFF2-40B4-BE49-F238E27FC236}">
                <a16:creationId xmlns:a16="http://schemas.microsoft.com/office/drawing/2014/main" id="{B2164D1C-225C-C6D5-FBDA-049239F329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0511" y="1503537"/>
            <a:ext cx="6090787" cy="4568091"/>
          </a:xfrm>
          <a:prstGeom prst="rect">
            <a:avLst/>
          </a:prstGeom>
        </p:spPr>
      </p:pic>
      <p:sp>
        <p:nvSpPr>
          <p:cNvPr id="13" name="テキスト ボックス 12">
            <a:extLst>
              <a:ext uri="{FF2B5EF4-FFF2-40B4-BE49-F238E27FC236}">
                <a16:creationId xmlns:a16="http://schemas.microsoft.com/office/drawing/2014/main" id="{B7DC861D-7AA1-316D-C7E8-0A5C312F374B}"/>
              </a:ext>
            </a:extLst>
          </p:cNvPr>
          <p:cNvSpPr txBox="1"/>
          <p:nvPr/>
        </p:nvSpPr>
        <p:spPr>
          <a:xfrm>
            <a:off x="8402598" y="1573255"/>
            <a:ext cx="976183" cy="369332"/>
          </a:xfrm>
          <a:prstGeom prst="rect">
            <a:avLst/>
          </a:prstGeom>
          <a:noFill/>
        </p:spPr>
        <p:txBody>
          <a:bodyPr wrap="square" rtlCol="0">
            <a:spAutoFit/>
          </a:bodyPr>
          <a:lstStyle/>
          <a:p>
            <a:r>
              <a:rPr lang="en-US" altLang="ja-JP" dirty="0"/>
              <a:t>before</a:t>
            </a:r>
            <a:endParaRPr lang="ja-JP" altLang="en-US" dirty="0"/>
          </a:p>
        </p:txBody>
      </p:sp>
      <p:sp>
        <p:nvSpPr>
          <p:cNvPr id="3" name="スライド番号プレースホルダー 2">
            <a:extLst>
              <a:ext uri="{FF2B5EF4-FFF2-40B4-BE49-F238E27FC236}">
                <a16:creationId xmlns:a16="http://schemas.microsoft.com/office/drawing/2014/main" id="{090D20FC-65A0-A8A1-7C1F-B2882F8F5AD6}"/>
              </a:ext>
            </a:extLst>
          </p:cNvPr>
          <p:cNvSpPr>
            <a:spLocks noGrp="1"/>
          </p:cNvSpPr>
          <p:nvPr>
            <p:ph type="sldNum" sz="quarter" idx="12"/>
          </p:nvPr>
        </p:nvSpPr>
        <p:spPr/>
        <p:txBody>
          <a:bodyPr vert="horz" lIns="91440" tIns="45720" rIns="91440" bIns="45720" rtlCol="0" anchor="ctr"/>
          <a:lstStyle/>
          <a:p>
            <a:fld id="{085525F2-D24A-499E-87B5-E11DA4F7061C}" type="slidenum">
              <a:rPr lang="ja-JP" altLang="en-US" sz="2800">
                <a:solidFill>
                  <a:sysClr val="windowText" lastClr="000000"/>
                </a:solidFill>
              </a:rPr>
              <a:pPr/>
              <a:t>11</a:t>
            </a:fld>
            <a:endParaRPr lang="ja-JP" altLang="en-US" sz="2800">
              <a:solidFill>
                <a:sysClr val="windowText" lastClr="000000"/>
              </a:solidFill>
            </a:endParaRPr>
          </a:p>
        </p:txBody>
      </p:sp>
    </p:spTree>
    <p:extLst>
      <p:ext uri="{BB962C8B-B14F-4D97-AF65-F5344CB8AC3E}">
        <p14:creationId xmlns:p14="http://schemas.microsoft.com/office/powerpoint/2010/main" val="262954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新しいビデオ">
            <a:hlinkClick r:id="" action="ppaction://media"/>
            <a:extLst>
              <a:ext uri="{FF2B5EF4-FFF2-40B4-BE49-F238E27FC236}">
                <a16:creationId xmlns:a16="http://schemas.microsoft.com/office/drawing/2014/main" id="{3C96CB68-C666-5C34-0BEB-D3DA2A446313}"/>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3279" t="21421" r="33296" b="27980"/>
          <a:stretch/>
        </p:blipFill>
        <p:spPr>
          <a:xfrm>
            <a:off x="2681416" y="308920"/>
            <a:ext cx="6635579" cy="5650381"/>
          </a:xfrm>
          <a:prstGeom prst="rect">
            <a:avLst/>
          </a:prstGeom>
        </p:spPr>
      </p:pic>
      <p:sp>
        <p:nvSpPr>
          <p:cNvPr id="2" name="スライド番号プレースホルダー 1">
            <a:extLst>
              <a:ext uri="{FF2B5EF4-FFF2-40B4-BE49-F238E27FC236}">
                <a16:creationId xmlns:a16="http://schemas.microsoft.com/office/drawing/2014/main" id="{F2BA84DC-4E77-DCC1-16D8-2961957E3C8B}"/>
              </a:ext>
            </a:extLst>
          </p:cNvPr>
          <p:cNvSpPr>
            <a:spLocks noGrp="1"/>
          </p:cNvSpPr>
          <p:nvPr>
            <p:ph type="sldNum" sz="quarter" idx="12"/>
          </p:nvPr>
        </p:nvSpPr>
        <p:spPr/>
        <p:txBody>
          <a:bodyPr vert="horz" lIns="91440" tIns="45720" rIns="91440" bIns="45720" rtlCol="0" anchor="ctr"/>
          <a:lstStyle/>
          <a:p>
            <a:fld id="{085525F2-D24A-499E-87B5-E11DA4F7061C}" type="slidenum">
              <a:rPr lang="ja-JP" altLang="en-US" sz="2800">
                <a:solidFill>
                  <a:sysClr val="windowText" lastClr="000000"/>
                </a:solidFill>
              </a:rPr>
              <a:pPr/>
              <a:t>12</a:t>
            </a:fld>
            <a:endParaRPr lang="ja-JP" altLang="en-US" sz="2800">
              <a:solidFill>
                <a:sysClr val="windowText" lastClr="000000"/>
              </a:solidFill>
            </a:endParaRPr>
          </a:p>
        </p:txBody>
      </p:sp>
    </p:spTree>
    <p:extLst>
      <p:ext uri="{BB962C8B-B14F-4D97-AF65-F5344CB8AC3E}">
        <p14:creationId xmlns:p14="http://schemas.microsoft.com/office/powerpoint/2010/main" val="127852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88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3F7ADE25-9666-FDD8-2DFA-FFB6F666CA67}"/>
              </a:ext>
            </a:extLst>
          </p:cNvPr>
          <p:cNvPicPr>
            <a:picLocks noChangeAspect="1"/>
          </p:cNvPicPr>
          <p:nvPr/>
        </p:nvPicPr>
        <p:blipFill>
          <a:blip r:embed="rId3"/>
          <a:stretch>
            <a:fillRect/>
          </a:stretch>
        </p:blipFill>
        <p:spPr bwMode="auto">
          <a:xfrm>
            <a:off x="7760836" y="1942210"/>
            <a:ext cx="4750145" cy="3562609"/>
          </a:xfrm>
          <a:prstGeom prst="rect">
            <a:avLst/>
          </a:prstGeom>
          <a:noFill/>
          <a:ln>
            <a:noFill/>
          </a:ln>
        </p:spPr>
      </p:pic>
      <p:pic>
        <p:nvPicPr>
          <p:cNvPr id="3" name="図 2">
            <a:extLst>
              <a:ext uri="{FF2B5EF4-FFF2-40B4-BE49-F238E27FC236}">
                <a16:creationId xmlns:a16="http://schemas.microsoft.com/office/drawing/2014/main" id="{6529C61A-8842-0C2C-BBE1-BD43B4ECB1BB}"/>
              </a:ext>
            </a:extLst>
          </p:cNvPr>
          <p:cNvPicPr>
            <a:picLocks noChangeAspect="1"/>
          </p:cNvPicPr>
          <p:nvPr/>
        </p:nvPicPr>
        <p:blipFill>
          <a:blip r:embed="rId4"/>
          <a:stretch>
            <a:fillRect/>
          </a:stretch>
        </p:blipFill>
        <p:spPr bwMode="auto">
          <a:xfrm>
            <a:off x="3103016" y="1859570"/>
            <a:ext cx="4750145" cy="3562609"/>
          </a:xfrm>
          <a:prstGeom prst="rect">
            <a:avLst/>
          </a:prstGeom>
          <a:noFill/>
          <a:ln>
            <a:noFill/>
          </a:ln>
        </p:spPr>
      </p:pic>
      <p:sp>
        <p:nvSpPr>
          <p:cNvPr id="4" name="タイトル 1">
            <a:extLst>
              <a:ext uri="{FF2B5EF4-FFF2-40B4-BE49-F238E27FC236}">
                <a16:creationId xmlns:a16="http://schemas.microsoft.com/office/drawing/2014/main" id="{3C03833B-0661-3E88-B8CD-BE025ECF46AA}"/>
              </a:ext>
            </a:extLst>
          </p:cNvPr>
          <p:cNvSpPr txBox="1">
            <a:spLocks/>
          </p:cNvSpPr>
          <p:nvPr/>
        </p:nvSpPr>
        <p:spPr>
          <a:xfrm>
            <a:off x="280432" y="108299"/>
            <a:ext cx="81498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t>地図データを使ったマッチング</a:t>
            </a:r>
          </a:p>
        </p:txBody>
      </p:sp>
      <p:sp>
        <p:nvSpPr>
          <p:cNvPr id="7" name="テキスト ボックス 6">
            <a:extLst>
              <a:ext uri="{FF2B5EF4-FFF2-40B4-BE49-F238E27FC236}">
                <a16:creationId xmlns:a16="http://schemas.microsoft.com/office/drawing/2014/main" id="{C66CC94A-B29A-1D17-E355-7F9C12DD14DC}"/>
              </a:ext>
            </a:extLst>
          </p:cNvPr>
          <p:cNvSpPr txBox="1"/>
          <p:nvPr/>
        </p:nvSpPr>
        <p:spPr>
          <a:xfrm>
            <a:off x="1196596" y="5435957"/>
            <a:ext cx="2032544" cy="400110"/>
          </a:xfrm>
          <a:prstGeom prst="rect">
            <a:avLst/>
          </a:prstGeom>
          <a:noFill/>
        </p:spPr>
        <p:txBody>
          <a:bodyPr wrap="square" rtlCol="0">
            <a:spAutoFit/>
          </a:bodyPr>
          <a:lstStyle/>
          <a:p>
            <a:r>
              <a:rPr lang="ja-JP" altLang="en-US" sz="2000" dirty="0"/>
              <a:t>地図を表す画像</a:t>
            </a:r>
          </a:p>
        </p:txBody>
      </p:sp>
      <p:sp>
        <p:nvSpPr>
          <p:cNvPr id="15" name="矢印: 右 14">
            <a:extLst>
              <a:ext uri="{FF2B5EF4-FFF2-40B4-BE49-F238E27FC236}">
                <a16:creationId xmlns:a16="http://schemas.microsoft.com/office/drawing/2014/main" id="{F9721CF4-3FE5-D6FE-9809-692ADDFF817F}"/>
              </a:ext>
            </a:extLst>
          </p:cNvPr>
          <p:cNvSpPr/>
          <p:nvPr/>
        </p:nvSpPr>
        <p:spPr>
          <a:xfrm>
            <a:off x="7270875" y="3538849"/>
            <a:ext cx="979915" cy="3693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pic>
        <p:nvPicPr>
          <p:cNvPr id="2" name="図 1" descr="ダイアグラム&#10;&#10;自動的に生成された説明">
            <a:extLst>
              <a:ext uri="{FF2B5EF4-FFF2-40B4-BE49-F238E27FC236}">
                <a16:creationId xmlns:a16="http://schemas.microsoft.com/office/drawing/2014/main" id="{199AAA72-C086-8B44-8198-97D2870B2CF8}"/>
              </a:ext>
            </a:extLst>
          </p:cNvPr>
          <p:cNvPicPr>
            <a:picLocks noChangeAspect="1"/>
          </p:cNvPicPr>
          <p:nvPr/>
        </p:nvPicPr>
        <p:blipFill>
          <a:blip r:embed="rId5"/>
          <a:stretch>
            <a:fillRect/>
          </a:stretch>
        </p:blipFill>
        <p:spPr>
          <a:xfrm>
            <a:off x="568352" y="2162904"/>
            <a:ext cx="2955933" cy="2955933"/>
          </a:xfrm>
          <a:prstGeom prst="rect">
            <a:avLst/>
          </a:prstGeom>
        </p:spPr>
      </p:pic>
      <p:sp>
        <p:nvSpPr>
          <p:cNvPr id="9" name="テキスト ボックス 8">
            <a:extLst>
              <a:ext uri="{FF2B5EF4-FFF2-40B4-BE49-F238E27FC236}">
                <a16:creationId xmlns:a16="http://schemas.microsoft.com/office/drawing/2014/main" id="{DA30F523-DCD2-8433-C69C-C65B8B2A05BC}"/>
              </a:ext>
            </a:extLst>
          </p:cNvPr>
          <p:cNvSpPr txBox="1"/>
          <p:nvPr/>
        </p:nvSpPr>
        <p:spPr>
          <a:xfrm>
            <a:off x="7086181" y="4019986"/>
            <a:ext cx="1349299" cy="369332"/>
          </a:xfrm>
          <a:prstGeom prst="rect">
            <a:avLst/>
          </a:prstGeom>
          <a:noFill/>
        </p:spPr>
        <p:txBody>
          <a:bodyPr wrap="square" rtlCol="0">
            <a:spAutoFit/>
          </a:bodyPr>
          <a:lstStyle/>
          <a:p>
            <a:r>
              <a:rPr lang="ja-JP" altLang="en-US" b="1" dirty="0"/>
              <a:t>マッチング</a:t>
            </a:r>
          </a:p>
        </p:txBody>
      </p:sp>
      <p:sp>
        <p:nvSpPr>
          <p:cNvPr id="5" name="スライド番号プレースホルダー 4">
            <a:extLst>
              <a:ext uri="{FF2B5EF4-FFF2-40B4-BE49-F238E27FC236}">
                <a16:creationId xmlns:a16="http://schemas.microsoft.com/office/drawing/2014/main" id="{441B418A-74A8-5CE2-76C8-E68E3E5B4322}"/>
              </a:ext>
            </a:extLst>
          </p:cNvPr>
          <p:cNvSpPr>
            <a:spLocks noGrp="1"/>
          </p:cNvSpPr>
          <p:nvPr>
            <p:ph type="sldNum" sz="quarter" idx="12"/>
          </p:nvPr>
        </p:nvSpPr>
        <p:spPr/>
        <p:txBody>
          <a:bodyPr vert="horz" lIns="91440" tIns="45720" rIns="91440" bIns="45720" rtlCol="0" anchor="ctr"/>
          <a:lstStyle/>
          <a:p>
            <a:fld id="{085525F2-D24A-499E-87B5-E11DA4F7061C}" type="slidenum">
              <a:rPr lang="ja-JP" altLang="en-US" sz="2800">
                <a:solidFill>
                  <a:sysClr val="windowText" lastClr="000000"/>
                </a:solidFill>
              </a:rPr>
              <a:pPr/>
              <a:t>13</a:t>
            </a:fld>
            <a:endParaRPr lang="ja-JP" altLang="en-US" sz="2800">
              <a:solidFill>
                <a:sysClr val="windowText" lastClr="000000"/>
              </a:solidFill>
            </a:endParaRPr>
          </a:p>
        </p:txBody>
      </p:sp>
    </p:spTree>
    <p:extLst>
      <p:ext uri="{BB962C8B-B14F-4D97-AF65-F5344CB8AC3E}">
        <p14:creationId xmlns:p14="http://schemas.microsoft.com/office/powerpoint/2010/main" val="2645231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5FE74E9B-810D-36AA-76C8-6C3BA7D2CF16}"/>
              </a:ext>
            </a:extLst>
          </p:cNvPr>
          <p:cNvPicPr>
            <a:picLocks noChangeAspect="1"/>
          </p:cNvPicPr>
          <p:nvPr/>
        </p:nvPicPr>
        <p:blipFill rotWithShape="1">
          <a:blip r:embed="rId3">
            <a:extLst>
              <a:ext uri="{28A0092B-C50C-407E-A947-70E740481C1C}">
                <a14:useLocalDpi xmlns:a14="http://schemas.microsoft.com/office/drawing/2010/main" val="0"/>
              </a:ext>
            </a:extLst>
          </a:blip>
          <a:srcRect l="15145" t="6375" r="14984" b="2599"/>
          <a:stretch/>
        </p:blipFill>
        <p:spPr bwMode="auto">
          <a:xfrm>
            <a:off x="6776300" y="1512793"/>
            <a:ext cx="4337899" cy="4247571"/>
          </a:xfrm>
          <a:prstGeom prst="rect">
            <a:avLst/>
          </a:prstGeom>
          <a:noFill/>
          <a:ln>
            <a:noFill/>
          </a:ln>
        </p:spPr>
      </p:pic>
      <p:pic>
        <p:nvPicPr>
          <p:cNvPr id="8" name="図 7">
            <a:extLst>
              <a:ext uri="{FF2B5EF4-FFF2-40B4-BE49-F238E27FC236}">
                <a16:creationId xmlns:a16="http://schemas.microsoft.com/office/drawing/2014/main" id="{B28AF205-DAB0-389A-6DAA-DEFE60179504}"/>
              </a:ext>
            </a:extLst>
          </p:cNvPr>
          <p:cNvPicPr>
            <a:picLocks noChangeAspect="1"/>
          </p:cNvPicPr>
          <p:nvPr/>
        </p:nvPicPr>
        <p:blipFill rotWithShape="1">
          <a:blip r:embed="rId4"/>
          <a:srcRect l="13789" t="6967" r="16551" b="4641"/>
          <a:stretch/>
        </p:blipFill>
        <p:spPr bwMode="auto">
          <a:xfrm>
            <a:off x="926833" y="1482699"/>
            <a:ext cx="4488873" cy="4271893"/>
          </a:xfrm>
          <a:prstGeom prst="rect">
            <a:avLst/>
          </a:prstGeom>
          <a:noFill/>
          <a:ln>
            <a:noFill/>
          </a:ln>
        </p:spPr>
      </p:pic>
      <p:sp>
        <p:nvSpPr>
          <p:cNvPr id="2" name="タイトル 1">
            <a:extLst>
              <a:ext uri="{FF2B5EF4-FFF2-40B4-BE49-F238E27FC236}">
                <a16:creationId xmlns:a16="http://schemas.microsoft.com/office/drawing/2014/main" id="{213103E4-F2CB-97E4-35DA-1CDC66808C73}"/>
              </a:ext>
            </a:extLst>
          </p:cNvPr>
          <p:cNvSpPr>
            <a:spLocks noGrp="1"/>
          </p:cNvSpPr>
          <p:nvPr>
            <p:ph type="title"/>
          </p:nvPr>
        </p:nvSpPr>
        <p:spPr>
          <a:xfrm>
            <a:off x="246531" y="193003"/>
            <a:ext cx="10515600" cy="1325563"/>
          </a:xfrm>
        </p:spPr>
        <p:txBody>
          <a:bodyPr/>
          <a:lstStyle/>
          <a:p>
            <a:r>
              <a:rPr kumimoji="1" lang="ja-JP" altLang="en-US" dirty="0"/>
              <a:t>グリッドに分割して</a:t>
            </a:r>
            <a:r>
              <a:rPr lang="ja-JP" altLang="en-US" dirty="0"/>
              <a:t>のマッチング</a:t>
            </a:r>
            <a:endParaRPr kumimoji="1" lang="ja-JP" altLang="en-US" dirty="0"/>
          </a:p>
        </p:txBody>
      </p:sp>
      <p:sp>
        <p:nvSpPr>
          <p:cNvPr id="6" name="テキスト ボックス 5">
            <a:extLst>
              <a:ext uri="{FF2B5EF4-FFF2-40B4-BE49-F238E27FC236}">
                <a16:creationId xmlns:a16="http://schemas.microsoft.com/office/drawing/2014/main" id="{524B424B-8450-8C95-3F67-9BD4EAF83F08}"/>
              </a:ext>
            </a:extLst>
          </p:cNvPr>
          <p:cNvSpPr txBox="1"/>
          <p:nvPr/>
        </p:nvSpPr>
        <p:spPr>
          <a:xfrm>
            <a:off x="2384809" y="5913395"/>
            <a:ext cx="1797441" cy="400110"/>
          </a:xfrm>
          <a:prstGeom prst="rect">
            <a:avLst/>
          </a:prstGeom>
          <a:noFill/>
        </p:spPr>
        <p:txBody>
          <a:bodyPr wrap="square" rtlCol="0">
            <a:spAutoFit/>
          </a:bodyPr>
          <a:lstStyle/>
          <a:p>
            <a:r>
              <a:rPr lang="ja-JP" altLang="en-US" sz="2000" dirty="0"/>
              <a:t>グリッド分割</a:t>
            </a:r>
          </a:p>
        </p:txBody>
      </p:sp>
      <p:sp>
        <p:nvSpPr>
          <p:cNvPr id="9" name="テキスト ボックス 8">
            <a:extLst>
              <a:ext uri="{FF2B5EF4-FFF2-40B4-BE49-F238E27FC236}">
                <a16:creationId xmlns:a16="http://schemas.microsoft.com/office/drawing/2014/main" id="{48146ED4-57A5-718A-E9C2-F461DBCCDEF3}"/>
              </a:ext>
            </a:extLst>
          </p:cNvPr>
          <p:cNvSpPr txBox="1"/>
          <p:nvPr/>
        </p:nvSpPr>
        <p:spPr>
          <a:xfrm>
            <a:off x="8009757" y="5913395"/>
            <a:ext cx="2398955" cy="400110"/>
          </a:xfrm>
          <a:prstGeom prst="rect">
            <a:avLst/>
          </a:prstGeom>
          <a:noFill/>
        </p:spPr>
        <p:txBody>
          <a:bodyPr wrap="square" rtlCol="0">
            <a:spAutoFit/>
          </a:bodyPr>
          <a:lstStyle/>
          <a:p>
            <a:r>
              <a:rPr lang="ja-JP" altLang="en-US" sz="2000" dirty="0"/>
              <a:t>マッチング結果</a:t>
            </a:r>
          </a:p>
        </p:txBody>
      </p:sp>
      <p:sp>
        <p:nvSpPr>
          <p:cNvPr id="3" name="スライド番号プレースホルダー 2">
            <a:extLst>
              <a:ext uri="{FF2B5EF4-FFF2-40B4-BE49-F238E27FC236}">
                <a16:creationId xmlns:a16="http://schemas.microsoft.com/office/drawing/2014/main" id="{12020DF6-5B4D-F5E0-34C6-79ED461C7A0E}"/>
              </a:ext>
            </a:extLst>
          </p:cNvPr>
          <p:cNvSpPr>
            <a:spLocks noGrp="1"/>
          </p:cNvSpPr>
          <p:nvPr>
            <p:ph type="sldNum" sz="quarter" idx="12"/>
          </p:nvPr>
        </p:nvSpPr>
        <p:spPr/>
        <p:txBody>
          <a:bodyPr vert="horz" lIns="91440" tIns="45720" rIns="91440" bIns="45720" rtlCol="0" anchor="ctr"/>
          <a:lstStyle/>
          <a:p>
            <a:fld id="{085525F2-D24A-499E-87B5-E11DA4F7061C}" type="slidenum">
              <a:rPr lang="ja-JP" altLang="en-US" sz="2800">
                <a:solidFill>
                  <a:sysClr val="windowText" lastClr="000000"/>
                </a:solidFill>
              </a:rPr>
              <a:pPr/>
              <a:t>14</a:t>
            </a:fld>
            <a:endParaRPr lang="ja-JP" altLang="en-US" sz="2800">
              <a:solidFill>
                <a:sysClr val="windowText" lastClr="000000"/>
              </a:solidFill>
            </a:endParaRPr>
          </a:p>
        </p:txBody>
      </p:sp>
    </p:spTree>
    <p:extLst>
      <p:ext uri="{BB962C8B-B14F-4D97-AF65-F5344CB8AC3E}">
        <p14:creationId xmlns:p14="http://schemas.microsoft.com/office/powerpoint/2010/main" val="246249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62E593-6097-CB5B-D222-EB888639307C}"/>
              </a:ext>
            </a:extLst>
          </p:cNvPr>
          <p:cNvSpPr>
            <a:spLocks noGrp="1"/>
          </p:cNvSpPr>
          <p:nvPr>
            <p:ph type="title"/>
          </p:nvPr>
        </p:nvSpPr>
        <p:spPr>
          <a:xfrm>
            <a:off x="273755" y="229659"/>
            <a:ext cx="10515600" cy="1325563"/>
          </a:xfrm>
        </p:spPr>
        <p:txBody>
          <a:bodyPr/>
          <a:lstStyle/>
          <a:p>
            <a:r>
              <a:rPr kumimoji="1" lang="ja-JP" altLang="en-US" dirty="0"/>
              <a:t>マッチングに失敗</a:t>
            </a:r>
            <a:r>
              <a:rPr kumimoji="1" lang="ja-JP" altLang="en-US"/>
              <a:t>した理由の考察</a:t>
            </a:r>
            <a:endParaRPr kumimoji="1" lang="ja-JP" altLang="en-US" dirty="0"/>
          </a:p>
        </p:txBody>
      </p:sp>
      <p:sp>
        <p:nvSpPr>
          <p:cNvPr id="3" name="コンテンツ プレースホルダー 2">
            <a:extLst>
              <a:ext uri="{FF2B5EF4-FFF2-40B4-BE49-F238E27FC236}">
                <a16:creationId xmlns:a16="http://schemas.microsoft.com/office/drawing/2014/main" id="{22655C37-8444-7094-42D0-778E52AB38EB}"/>
              </a:ext>
            </a:extLst>
          </p:cNvPr>
          <p:cNvSpPr>
            <a:spLocks noGrp="1"/>
          </p:cNvSpPr>
          <p:nvPr>
            <p:ph idx="1"/>
          </p:nvPr>
        </p:nvSpPr>
        <p:spPr>
          <a:xfrm>
            <a:off x="273758" y="1230494"/>
            <a:ext cx="11726335" cy="5397852"/>
          </a:xfrm>
        </p:spPr>
        <p:txBody>
          <a:bodyPr>
            <a:normAutofit/>
          </a:bodyPr>
          <a:lstStyle/>
          <a:p>
            <a:pPr marL="0" indent="0">
              <a:buNone/>
            </a:pPr>
            <a:endParaRPr kumimoji="1" lang="en-US" altLang="ja-JP" dirty="0"/>
          </a:p>
          <a:p>
            <a:pPr marL="0" indent="0">
              <a:buNone/>
            </a:pPr>
            <a:endParaRPr kumimoji="1" lang="en-US" altLang="ja-JP" dirty="0"/>
          </a:p>
        </p:txBody>
      </p:sp>
      <p:pic>
        <p:nvPicPr>
          <p:cNvPr id="4" name="図 3">
            <a:extLst>
              <a:ext uri="{FF2B5EF4-FFF2-40B4-BE49-F238E27FC236}">
                <a16:creationId xmlns:a16="http://schemas.microsoft.com/office/drawing/2014/main" id="{D653DC11-1061-DE74-686E-5DF943AEDF2E}"/>
              </a:ext>
            </a:extLst>
          </p:cNvPr>
          <p:cNvPicPr>
            <a:picLocks noChangeAspect="1"/>
          </p:cNvPicPr>
          <p:nvPr/>
        </p:nvPicPr>
        <p:blipFill rotWithShape="1">
          <a:blip r:embed="rId3"/>
          <a:srcRect l="14797" t="6795" r="16524" b="3766"/>
          <a:stretch/>
        </p:blipFill>
        <p:spPr bwMode="auto">
          <a:xfrm>
            <a:off x="604373" y="1230489"/>
            <a:ext cx="5403272" cy="5277355"/>
          </a:xfrm>
          <a:prstGeom prst="rect">
            <a:avLst/>
          </a:prstGeom>
          <a:noFill/>
          <a:ln>
            <a:noFill/>
          </a:ln>
        </p:spPr>
      </p:pic>
      <p:sp>
        <p:nvSpPr>
          <p:cNvPr id="5" name="テキスト ボックス 4">
            <a:extLst>
              <a:ext uri="{FF2B5EF4-FFF2-40B4-BE49-F238E27FC236}">
                <a16:creationId xmlns:a16="http://schemas.microsoft.com/office/drawing/2014/main" id="{63B4042C-1D8D-7080-BFD4-6720B11771F7}"/>
              </a:ext>
            </a:extLst>
          </p:cNvPr>
          <p:cNvSpPr txBox="1"/>
          <p:nvPr/>
        </p:nvSpPr>
        <p:spPr>
          <a:xfrm>
            <a:off x="6783687" y="2344370"/>
            <a:ext cx="5134555" cy="3170099"/>
          </a:xfrm>
          <a:prstGeom prst="rect">
            <a:avLst/>
          </a:prstGeom>
          <a:noFill/>
        </p:spPr>
        <p:txBody>
          <a:bodyPr wrap="square" rtlCol="0">
            <a:spAutoFit/>
          </a:bodyPr>
          <a:lstStyle/>
          <a:p>
            <a:r>
              <a:rPr lang="ja-JP" altLang="en-US" sz="2400"/>
              <a:t>中央の</a:t>
            </a:r>
            <a:r>
              <a:rPr lang="ja-JP" altLang="en-US" sz="2400" dirty="0"/>
              <a:t>グリッドセルの正規分</a:t>
            </a:r>
            <a:endParaRPr lang="en-US" altLang="ja-JP" sz="2400" dirty="0"/>
          </a:p>
          <a:p>
            <a:r>
              <a:rPr lang="ja-JP" altLang="en-US" sz="2400" dirty="0"/>
              <a:t>布が円状に広がっている。</a:t>
            </a:r>
            <a:endParaRPr lang="en-US" altLang="ja-JP" sz="2400" dirty="0"/>
          </a:p>
          <a:p>
            <a:r>
              <a:rPr lang="ja-JP" altLang="en-US" sz="2400" dirty="0"/>
              <a:t>　　　　　</a:t>
            </a:r>
            <a:endParaRPr lang="en-US" altLang="ja-JP" sz="2400" dirty="0"/>
          </a:p>
          <a:p>
            <a:r>
              <a:rPr lang="ja-JP" altLang="en-US" sz="2400" dirty="0"/>
              <a:t>　　　　　</a:t>
            </a:r>
            <a:r>
              <a:rPr lang="ja-JP" altLang="en-US" sz="3200" b="1" dirty="0"/>
              <a:t>　↓</a:t>
            </a:r>
            <a:endParaRPr lang="en-US" altLang="ja-JP" sz="2400" b="1" dirty="0"/>
          </a:p>
          <a:p>
            <a:endParaRPr lang="en-US" altLang="ja-JP" sz="2400" dirty="0"/>
          </a:p>
          <a:p>
            <a:r>
              <a:rPr lang="ja-JP" altLang="en-US" sz="2400" dirty="0"/>
              <a:t>分布に方向性がなく、角度のマッ</a:t>
            </a:r>
            <a:endParaRPr lang="en-US" altLang="ja-JP" sz="2400" dirty="0"/>
          </a:p>
          <a:p>
            <a:r>
              <a:rPr lang="ja-JP" altLang="en-US" sz="2400" dirty="0"/>
              <a:t>チングができないと考える。</a:t>
            </a:r>
            <a:endParaRPr lang="en-US" altLang="ja-JP" sz="2400" dirty="0"/>
          </a:p>
          <a:p>
            <a:r>
              <a:rPr lang="ja-JP" altLang="en-US" sz="2400" dirty="0"/>
              <a:t>　</a:t>
            </a:r>
          </a:p>
        </p:txBody>
      </p:sp>
      <p:sp>
        <p:nvSpPr>
          <p:cNvPr id="6" name="スライド番号プレースホルダー 5">
            <a:extLst>
              <a:ext uri="{FF2B5EF4-FFF2-40B4-BE49-F238E27FC236}">
                <a16:creationId xmlns:a16="http://schemas.microsoft.com/office/drawing/2014/main" id="{E50E982B-10F5-4109-42EB-05C133507AAD}"/>
              </a:ext>
            </a:extLst>
          </p:cNvPr>
          <p:cNvSpPr>
            <a:spLocks noGrp="1"/>
          </p:cNvSpPr>
          <p:nvPr>
            <p:ph type="sldNum" sz="quarter" idx="12"/>
          </p:nvPr>
        </p:nvSpPr>
        <p:spPr/>
        <p:txBody>
          <a:bodyPr vert="horz" lIns="91440" tIns="45720" rIns="91440" bIns="45720" rtlCol="0" anchor="ctr"/>
          <a:lstStyle/>
          <a:p>
            <a:fld id="{085525F2-D24A-499E-87B5-E11DA4F7061C}" type="slidenum">
              <a:rPr lang="ja-JP" altLang="en-US" sz="2800">
                <a:solidFill>
                  <a:sysClr val="windowText" lastClr="000000"/>
                </a:solidFill>
              </a:rPr>
              <a:pPr/>
              <a:t>15</a:t>
            </a:fld>
            <a:endParaRPr lang="ja-JP" altLang="en-US" sz="2800">
              <a:solidFill>
                <a:sysClr val="windowText" lastClr="000000"/>
              </a:solidFill>
            </a:endParaRPr>
          </a:p>
        </p:txBody>
      </p:sp>
      <p:sp>
        <p:nvSpPr>
          <p:cNvPr id="10" name="正方形/長方形 9">
            <a:extLst>
              <a:ext uri="{FF2B5EF4-FFF2-40B4-BE49-F238E27FC236}">
                <a16:creationId xmlns:a16="http://schemas.microsoft.com/office/drawing/2014/main" id="{340154E5-7F33-3975-1479-2A27B7AC30EF}"/>
              </a:ext>
            </a:extLst>
          </p:cNvPr>
          <p:cNvSpPr/>
          <p:nvPr/>
        </p:nvSpPr>
        <p:spPr>
          <a:xfrm>
            <a:off x="2728686" y="3077029"/>
            <a:ext cx="1335314" cy="1335314"/>
          </a:xfrm>
          <a:prstGeom prst="rect">
            <a:avLst/>
          </a:prstGeom>
          <a:noFill/>
          <a:ln w="1143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31325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51A5984-3E48-B87F-39C5-A5BF1D19DAEA}"/>
              </a:ext>
            </a:extLst>
          </p:cNvPr>
          <p:cNvPicPr>
            <a:picLocks noChangeAspect="1"/>
          </p:cNvPicPr>
          <p:nvPr/>
        </p:nvPicPr>
        <p:blipFill rotWithShape="1">
          <a:blip r:embed="rId3"/>
          <a:srcRect l="14489" t="8959" r="18404" b="4246"/>
          <a:stretch/>
        </p:blipFill>
        <p:spPr bwMode="auto">
          <a:xfrm>
            <a:off x="1149927" y="1348270"/>
            <a:ext cx="4419731" cy="4287628"/>
          </a:xfrm>
          <a:prstGeom prst="rect">
            <a:avLst/>
          </a:prstGeom>
          <a:noFill/>
          <a:ln>
            <a:noFill/>
          </a:ln>
        </p:spPr>
      </p:pic>
      <p:pic>
        <p:nvPicPr>
          <p:cNvPr id="7" name="図 6">
            <a:extLst>
              <a:ext uri="{FF2B5EF4-FFF2-40B4-BE49-F238E27FC236}">
                <a16:creationId xmlns:a16="http://schemas.microsoft.com/office/drawing/2014/main" id="{DC882977-C731-F023-BED0-31C6622948F5}"/>
              </a:ext>
            </a:extLst>
          </p:cNvPr>
          <p:cNvPicPr>
            <a:picLocks noChangeAspect="1"/>
          </p:cNvPicPr>
          <p:nvPr/>
        </p:nvPicPr>
        <p:blipFill rotWithShape="1">
          <a:blip r:embed="rId4"/>
          <a:srcRect l="14882" t="8023" r="13283" b="4265"/>
          <a:stretch/>
        </p:blipFill>
        <p:spPr bwMode="auto">
          <a:xfrm>
            <a:off x="6622344" y="1270232"/>
            <a:ext cx="4419731" cy="4317545"/>
          </a:xfrm>
          <a:prstGeom prst="rect">
            <a:avLst/>
          </a:prstGeom>
          <a:noFill/>
          <a:ln>
            <a:noFill/>
          </a:ln>
        </p:spPr>
      </p:pic>
      <p:sp>
        <p:nvSpPr>
          <p:cNvPr id="4" name="タイトル 1">
            <a:extLst>
              <a:ext uri="{FF2B5EF4-FFF2-40B4-BE49-F238E27FC236}">
                <a16:creationId xmlns:a16="http://schemas.microsoft.com/office/drawing/2014/main" id="{4BFBDF65-5280-F50F-5121-3076A1E7C49C}"/>
              </a:ext>
            </a:extLst>
          </p:cNvPr>
          <p:cNvSpPr>
            <a:spLocks noGrp="1"/>
          </p:cNvSpPr>
          <p:nvPr>
            <p:ph type="title"/>
          </p:nvPr>
        </p:nvSpPr>
        <p:spPr>
          <a:xfrm>
            <a:off x="246531" y="193003"/>
            <a:ext cx="10515600" cy="1325563"/>
          </a:xfrm>
        </p:spPr>
        <p:txBody>
          <a:bodyPr/>
          <a:lstStyle/>
          <a:p>
            <a:r>
              <a:rPr kumimoji="1" lang="ja-JP" altLang="en-US" dirty="0"/>
              <a:t>グリッドに分割</a:t>
            </a:r>
            <a:r>
              <a:rPr kumimoji="1" lang="ja-JP" altLang="en-US"/>
              <a:t>して</a:t>
            </a:r>
            <a:r>
              <a:rPr kumimoji="1" lang="ja-JP" altLang="en-US" dirty="0"/>
              <a:t>のマッチング</a:t>
            </a:r>
            <a:r>
              <a:rPr lang="en-US" altLang="ja-JP" dirty="0"/>
              <a:t>(</a:t>
            </a:r>
            <a:r>
              <a:rPr kumimoji="1" lang="en-US" altLang="ja-JP" dirty="0"/>
              <a:t>2)</a:t>
            </a:r>
            <a:endParaRPr kumimoji="1" lang="ja-JP" altLang="en-US" dirty="0"/>
          </a:p>
        </p:txBody>
      </p:sp>
      <p:sp>
        <p:nvSpPr>
          <p:cNvPr id="9" name="テキスト ボックス 8">
            <a:extLst>
              <a:ext uri="{FF2B5EF4-FFF2-40B4-BE49-F238E27FC236}">
                <a16:creationId xmlns:a16="http://schemas.microsoft.com/office/drawing/2014/main" id="{E5868E3F-60A2-7171-361C-D59C891D8A5B}"/>
              </a:ext>
            </a:extLst>
          </p:cNvPr>
          <p:cNvSpPr txBox="1"/>
          <p:nvPr/>
        </p:nvSpPr>
        <p:spPr>
          <a:xfrm>
            <a:off x="2621196" y="5674245"/>
            <a:ext cx="2560091" cy="400110"/>
          </a:xfrm>
          <a:prstGeom prst="rect">
            <a:avLst/>
          </a:prstGeom>
          <a:noFill/>
        </p:spPr>
        <p:txBody>
          <a:bodyPr wrap="square" rtlCol="0">
            <a:spAutoFit/>
          </a:bodyPr>
          <a:lstStyle/>
          <a:p>
            <a:r>
              <a:rPr lang="ja-JP" altLang="en-US" sz="2000" dirty="0"/>
              <a:t>グリッド分割</a:t>
            </a:r>
          </a:p>
        </p:txBody>
      </p:sp>
      <p:sp>
        <p:nvSpPr>
          <p:cNvPr id="10" name="テキスト ボックス 9">
            <a:extLst>
              <a:ext uri="{FF2B5EF4-FFF2-40B4-BE49-F238E27FC236}">
                <a16:creationId xmlns:a16="http://schemas.microsoft.com/office/drawing/2014/main" id="{FE0A6900-CA1D-90CB-2162-66E4ACF43035}"/>
              </a:ext>
            </a:extLst>
          </p:cNvPr>
          <p:cNvSpPr txBox="1"/>
          <p:nvPr/>
        </p:nvSpPr>
        <p:spPr>
          <a:xfrm>
            <a:off x="7824993" y="5619753"/>
            <a:ext cx="2398955" cy="400110"/>
          </a:xfrm>
          <a:prstGeom prst="rect">
            <a:avLst/>
          </a:prstGeom>
          <a:noFill/>
        </p:spPr>
        <p:txBody>
          <a:bodyPr wrap="square" rtlCol="0">
            <a:spAutoFit/>
          </a:bodyPr>
          <a:lstStyle/>
          <a:p>
            <a:r>
              <a:rPr lang="ja-JP" altLang="en-US" sz="2000" dirty="0"/>
              <a:t>マッチング結果</a:t>
            </a:r>
          </a:p>
        </p:txBody>
      </p:sp>
      <p:sp>
        <p:nvSpPr>
          <p:cNvPr id="2" name="スライド番号プレースホルダー 1">
            <a:extLst>
              <a:ext uri="{FF2B5EF4-FFF2-40B4-BE49-F238E27FC236}">
                <a16:creationId xmlns:a16="http://schemas.microsoft.com/office/drawing/2014/main" id="{55573A65-E457-1591-7BF3-FEDE156F657F}"/>
              </a:ext>
            </a:extLst>
          </p:cNvPr>
          <p:cNvSpPr>
            <a:spLocks noGrp="1"/>
          </p:cNvSpPr>
          <p:nvPr>
            <p:ph type="sldNum" sz="quarter" idx="12"/>
          </p:nvPr>
        </p:nvSpPr>
        <p:spPr/>
        <p:txBody>
          <a:bodyPr vert="horz" lIns="91440" tIns="45720" rIns="91440" bIns="45720" rtlCol="0" anchor="ctr"/>
          <a:lstStyle/>
          <a:p>
            <a:fld id="{085525F2-D24A-499E-87B5-E11DA4F7061C}" type="slidenum">
              <a:rPr lang="ja-JP" altLang="en-US" sz="2800">
                <a:solidFill>
                  <a:sysClr val="windowText" lastClr="000000"/>
                </a:solidFill>
              </a:rPr>
              <a:pPr/>
              <a:t>16</a:t>
            </a:fld>
            <a:endParaRPr lang="ja-JP" altLang="en-US" sz="2800">
              <a:solidFill>
                <a:sysClr val="windowText" lastClr="000000"/>
              </a:solidFill>
            </a:endParaRPr>
          </a:p>
        </p:txBody>
      </p:sp>
    </p:spTree>
    <p:extLst>
      <p:ext uri="{BB962C8B-B14F-4D97-AF65-F5344CB8AC3E}">
        <p14:creationId xmlns:p14="http://schemas.microsoft.com/office/powerpoint/2010/main" val="2718583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EB44A6-B85B-1BF8-47CC-42EEF3F24485}"/>
              </a:ext>
            </a:extLst>
          </p:cNvPr>
          <p:cNvSpPr>
            <a:spLocks noGrp="1"/>
          </p:cNvSpPr>
          <p:nvPr>
            <p:ph type="title"/>
          </p:nvPr>
        </p:nvSpPr>
        <p:spPr>
          <a:xfrm>
            <a:off x="307623" y="195792"/>
            <a:ext cx="10515600" cy="1325563"/>
          </a:xfrm>
        </p:spPr>
        <p:txBody>
          <a:bodyPr/>
          <a:lstStyle/>
          <a:p>
            <a:r>
              <a:rPr kumimoji="1" lang="ja-JP" altLang="en-US" dirty="0"/>
              <a:t>結論</a:t>
            </a:r>
          </a:p>
        </p:txBody>
      </p:sp>
      <p:sp>
        <p:nvSpPr>
          <p:cNvPr id="3" name="コンテンツ プレースホルダー 2">
            <a:extLst>
              <a:ext uri="{FF2B5EF4-FFF2-40B4-BE49-F238E27FC236}">
                <a16:creationId xmlns:a16="http://schemas.microsoft.com/office/drawing/2014/main" id="{46BE0357-BBF8-EC9E-212F-55FA8145DE10}"/>
              </a:ext>
            </a:extLst>
          </p:cNvPr>
          <p:cNvSpPr>
            <a:spLocks noGrp="1"/>
          </p:cNvSpPr>
          <p:nvPr>
            <p:ph idx="1"/>
          </p:nvPr>
        </p:nvSpPr>
        <p:spPr>
          <a:xfrm>
            <a:off x="454379" y="1529468"/>
            <a:ext cx="10515600" cy="4351339"/>
          </a:xfrm>
        </p:spPr>
        <p:txBody>
          <a:bodyPr>
            <a:normAutofit/>
          </a:bodyPr>
          <a:lstStyle/>
          <a:p>
            <a:pPr marL="0" indent="0">
              <a:buNone/>
            </a:pPr>
            <a:r>
              <a:rPr lang="ja-JP" altLang="en-US" dirty="0"/>
              <a:t>成果</a:t>
            </a:r>
            <a:endParaRPr lang="en-US" altLang="ja-JP" dirty="0"/>
          </a:p>
          <a:p>
            <a:pPr marL="0" indent="0">
              <a:buNone/>
            </a:pPr>
            <a:r>
              <a:rPr lang="ja-JP" altLang="en-US" dirty="0"/>
              <a:t>・参照点群を</a:t>
            </a:r>
            <a:r>
              <a:rPr lang="en-US" altLang="ja-JP" dirty="0"/>
              <a:t>1</a:t>
            </a:r>
            <a:r>
              <a:rPr lang="ja-JP" altLang="en-US" dirty="0"/>
              <a:t>つのグリッドとした場合のマッチングに成功</a:t>
            </a:r>
            <a:endParaRPr lang="en-US" altLang="ja-JP" dirty="0"/>
          </a:p>
          <a:p>
            <a:pPr marL="0" indent="0">
              <a:buNone/>
            </a:pPr>
            <a:endParaRPr lang="en-US" altLang="ja-JP" dirty="0"/>
          </a:p>
          <a:p>
            <a:pPr marL="0" indent="0">
              <a:buNone/>
            </a:pPr>
            <a:r>
              <a:rPr lang="ja-JP" altLang="en-US" dirty="0"/>
              <a:t>今後の課題</a:t>
            </a:r>
            <a:endParaRPr lang="en-US" altLang="ja-JP" dirty="0"/>
          </a:p>
          <a:p>
            <a:pPr marL="0" indent="0">
              <a:buNone/>
            </a:pPr>
            <a:r>
              <a:rPr lang="ja-JP" altLang="en-US" dirty="0"/>
              <a:t>・マッチングに影響を与えてしまう参照データに</a:t>
            </a:r>
            <a:endParaRPr lang="en-US" altLang="ja-JP" dirty="0"/>
          </a:p>
          <a:p>
            <a:pPr marL="0" indent="0">
              <a:buNone/>
            </a:pPr>
            <a:r>
              <a:rPr lang="ja-JP" altLang="en-US" dirty="0"/>
              <a:t>　対する対応をする。</a:t>
            </a:r>
            <a:endParaRPr lang="en-US" altLang="ja-JP" dirty="0"/>
          </a:p>
          <a:p>
            <a:pPr marL="0" indent="0">
              <a:buNone/>
            </a:pPr>
            <a:endParaRPr kumimoji="1" lang="en-US" altLang="ja-JP" dirty="0"/>
          </a:p>
          <a:p>
            <a:pPr marL="0" indent="0">
              <a:buNone/>
            </a:pPr>
            <a:endParaRPr kumimoji="1" lang="en-US" altLang="ja-JP" dirty="0"/>
          </a:p>
        </p:txBody>
      </p:sp>
      <p:sp>
        <p:nvSpPr>
          <p:cNvPr id="4" name="スライド番号プレースホルダー 3">
            <a:extLst>
              <a:ext uri="{FF2B5EF4-FFF2-40B4-BE49-F238E27FC236}">
                <a16:creationId xmlns:a16="http://schemas.microsoft.com/office/drawing/2014/main" id="{B7754F93-A39E-2624-956F-5B40AE74AE1F}"/>
              </a:ext>
            </a:extLst>
          </p:cNvPr>
          <p:cNvSpPr>
            <a:spLocks noGrp="1"/>
          </p:cNvSpPr>
          <p:nvPr>
            <p:ph type="sldNum" sz="quarter" idx="12"/>
          </p:nvPr>
        </p:nvSpPr>
        <p:spPr/>
        <p:txBody>
          <a:bodyPr vert="horz" lIns="91440" tIns="45720" rIns="91440" bIns="45720" rtlCol="0" anchor="ctr"/>
          <a:lstStyle/>
          <a:p>
            <a:fld id="{085525F2-D24A-499E-87B5-E11DA4F7061C}" type="slidenum">
              <a:rPr lang="ja-JP" altLang="en-US" sz="2800">
                <a:solidFill>
                  <a:sysClr val="windowText" lastClr="000000"/>
                </a:solidFill>
              </a:rPr>
              <a:pPr/>
              <a:t>17</a:t>
            </a:fld>
            <a:endParaRPr lang="ja-JP" altLang="en-US" sz="2800">
              <a:solidFill>
                <a:sysClr val="windowText" lastClr="000000"/>
              </a:solidFill>
            </a:endParaRPr>
          </a:p>
        </p:txBody>
      </p:sp>
    </p:spTree>
    <p:extLst>
      <p:ext uri="{BB962C8B-B14F-4D97-AF65-F5344CB8AC3E}">
        <p14:creationId xmlns:p14="http://schemas.microsoft.com/office/powerpoint/2010/main" val="3286309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FC46AB-BB5C-949A-8716-3E7EA5562D21}"/>
              </a:ext>
            </a:extLst>
          </p:cNvPr>
          <p:cNvSpPr>
            <a:spLocks noGrp="1"/>
          </p:cNvSpPr>
          <p:nvPr>
            <p:ph type="title"/>
          </p:nvPr>
        </p:nvSpPr>
        <p:spPr/>
        <p:txBody>
          <a:bodyPr/>
          <a:lstStyle/>
          <a:p>
            <a:r>
              <a:rPr kumimoji="1" lang="en-US" altLang="ja-JP" dirty="0"/>
              <a:t>3</a:t>
            </a:r>
            <a:r>
              <a:rPr kumimoji="1" lang="ja-JP" altLang="en-US" dirty="0"/>
              <a:t>次元点群の位置合わせ</a:t>
            </a:r>
          </a:p>
        </p:txBody>
      </p:sp>
      <p:sp>
        <p:nvSpPr>
          <p:cNvPr id="3" name="コンテンツ プレースホルダー 2">
            <a:extLst>
              <a:ext uri="{FF2B5EF4-FFF2-40B4-BE49-F238E27FC236}">
                <a16:creationId xmlns:a16="http://schemas.microsoft.com/office/drawing/2014/main" id="{536E76BD-06FC-1629-FBF5-0ED6162A648B}"/>
              </a:ext>
            </a:extLst>
          </p:cNvPr>
          <p:cNvSpPr>
            <a:spLocks noGrp="1"/>
          </p:cNvSpPr>
          <p:nvPr>
            <p:ph idx="1"/>
          </p:nvPr>
        </p:nvSpPr>
        <p:spPr>
          <a:xfrm>
            <a:off x="838200" y="1825625"/>
            <a:ext cx="10515600" cy="975632"/>
          </a:xfrm>
        </p:spPr>
        <p:txBody>
          <a:bodyPr/>
          <a:lstStyle/>
          <a:p>
            <a:pPr marL="0" indent="0">
              <a:buNone/>
            </a:pPr>
            <a:r>
              <a:rPr kumimoji="1" lang="en-US" altLang="ja-JP" dirty="0"/>
              <a:t>3D</a:t>
            </a:r>
            <a:r>
              <a:rPr kumimoji="1" lang="ja-JP" altLang="en-US" dirty="0"/>
              <a:t>スキャンなどにより計測された点の集まりである点群に対して</a:t>
            </a:r>
            <a:r>
              <a:rPr kumimoji="1" lang="ja-JP" altLang="en-US"/>
              <a:t>行う処理</a:t>
            </a:r>
            <a:r>
              <a:rPr lang="ja-JP" altLang="en-US"/>
              <a:t>。</a:t>
            </a:r>
            <a:endParaRPr kumimoji="1" lang="en-US" altLang="ja-JP" dirty="0"/>
          </a:p>
        </p:txBody>
      </p:sp>
      <p:sp>
        <p:nvSpPr>
          <p:cNvPr id="4" name="スライド番号プレースホルダー 3">
            <a:extLst>
              <a:ext uri="{FF2B5EF4-FFF2-40B4-BE49-F238E27FC236}">
                <a16:creationId xmlns:a16="http://schemas.microsoft.com/office/drawing/2014/main" id="{1F15C1BC-D47E-EBE0-24F1-C48A00A3DF80}"/>
              </a:ext>
            </a:extLst>
          </p:cNvPr>
          <p:cNvSpPr>
            <a:spLocks noGrp="1"/>
          </p:cNvSpPr>
          <p:nvPr>
            <p:ph type="sldNum" sz="quarter" idx="12"/>
          </p:nvPr>
        </p:nvSpPr>
        <p:spPr>
          <a:xfrm>
            <a:off x="9248553" y="6311900"/>
            <a:ext cx="2743200" cy="365125"/>
          </a:xfrm>
        </p:spPr>
        <p:txBody>
          <a:bodyPr/>
          <a:lstStyle/>
          <a:p>
            <a:fld id="{085525F2-D24A-499E-87B5-E11DA4F7061C}" type="slidenum">
              <a:rPr lang="ja-JP" altLang="en-US" sz="2800">
                <a:solidFill>
                  <a:sysClr val="windowText" lastClr="000000"/>
                </a:solidFill>
              </a:rPr>
              <a:t>2</a:t>
            </a:fld>
            <a:endParaRPr lang="ja-JP" altLang="en-US" sz="2800">
              <a:solidFill>
                <a:sysClr val="windowText" lastClr="000000"/>
              </a:solidFill>
            </a:endParaRPr>
          </a:p>
        </p:txBody>
      </p:sp>
      <p:pic>
        <p:nvPicPr>
          <p:cNvPr id="12" name="図 11">
            <a:extLst>
              <a:ext uri="{FF2B5EF4-FFF2-40B4-BE49-F238E27FC236}">
                <a16:creationId xmlns:a16="http://schemas.microsoft.com/office/drawing/2014/main" id="{8B5ED571-6E20-C8C9-8B79-123FCF9E84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1446" y="3077182"/>
            <a:ext cx="2907090" cy="2965102"/>
          </a:xfrm>
          <a:prstGeom prst="rect">
            <a:avLst/>
          </a:prstGeom>
        </p:spPr>
      </p:pic>
      <p:pic>
        <p:nvPicPr>
          <p:cNvPr id="14" name="図 13">
            <a:extLst>
              <a:ext uri="{FF2B5EF4-FFF2-40B4-BE49-F238E27FC236}">
                <a16:creationId xmlns:a16="http://schemas.microsoft.com/office/drawing/2014/main" id="{1B4ABC59-FC5F-D96C-6029-1C4F937582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2888" y="2966659"/>
            <a:ext cx="2591512" cy="3112237"/>
          </a:xfrm>
          <a:prstGeom prst="rect">
            <a:avLst/>
          </a:prstGeom>
        </p:spPr>
      </p:pic>
      <p:sp>
        <p:nvSpPr>
          <p:cNvPr id="15" name="テキスト ボックス 14">
            <a:extLst>
              <a:ext uri="{FF2B5EF4-FFF2-40B4-BE49-F238E27FC236}">
                <a16:creationId xmlns:a16="http://schemas.microsoft.com/office/drawing/2014/main" id="{7579B717-0DD8-6E9C-3387-BF01C324B949}"/>
              </a:ext>
            </a:extLst>
          </p:cNvPr>
          <p:cNvSpPr txBox="1"/>
          <p:nvPr/>
        </p:nvSpPr>
        <p:spPr>
          <a:xfrm>
            <a:off x="4429056" y="2627650"/>
            <a:ext cx="986971" cy="400110"/>
          </a:xfrm>
          <a:prstGeom prst="rect">
            <a:avLst/>
          </a:prstGeom>
          <a:noFill/>
        </p:spPr>
        <p:txBody>
          <a:bodyPr wrap="square" rtlCol="0">
            <a:spAutoFit/>
          </a:bodyPr>
          <a:lstStyle/>
          <a:p>
            <a:r>
              <a:rPr kumimoji="1" lang="en-US" altLang="ja-JP" sz="2000" b="1" dirty="0"/>
              <a:t>before</a:t>
            </a:r>
            <a:endParaRPr kumimoji="1" lang="ja-JP" altLang="en-US" sz="2000" b="1"/>
          </a:p>
        </p:txBody>
      </p:sp>
      <p:sp>
        <p:nvSpPr>
          <p:cNvPr id="16" name="テキスト ボックス 15">
            <a:extLst>
              <a:ext uri="{FF2B5EF4-FFF2-40B4-BE49-F238E27FC236}">
                <a16:creationId xmlns:a16="http://schemas.microsoft.com/office/drawing/2014/main" id="{FD064F22-0A07-4403-50AF-30B9622B0F4D}"/>
              </a:ext>
            </a:extLst>
          </p:cNvPr>
          <p:cNvSpPr txBox="1"/>
          <p:nvPr/>
        </p:nvSpPr>
        <p:spPr>
          <a:xfrm>
            <a:off x="9272430" y="2599917"/>
            <a:ext cx="986971" cy="400110"/>
          </a:xfrm>
          <a:prstGeom prst="rect">
            <a:avLst/>
          </a:prstGeom>
          <a:noFill/>
        </p:spPr>
        <p:txBody>
          <a:bodyPr wrap="square" rtlCol="0">
            <a:spAutoFit/>
          </a:bodyPr>
          <a:lstStyle/>
          <a:p>
            <a:r>
              <a:rPr lang="en-US" altLang="ja-JP" sz="2000" b="1" dirty="0"/>
              <a:t>after</a:t>
            </a:r>
            <a:endParaRPr kumimoji="1" lang="ja-JP" altLang="en-US" sz="2000" b="1"/>
          </a:p>
        </p:txBody>
      </p:sp>
      <p:sp>
        <p:nvSpPr>
          <p:cNvPr id="17" name="テキスト ボックス 16">
            <a:extLst>
              <a:ext uri="{FF2B5EF4-FFF2-40B4-BE49-F238E27FC236}">
                <a16:creationId xmlns:a16="http://schemas.microsoft.com/office/drawing/2014/main" id="{3E4D9859-34F7-91A2-BCED-E135C52FF848}"/>
              </a:ext>
            </a:extLst>
          </p:cNvPr>
          <p:cNvSpPr txBox="1"/>
          <p:nvPr/>
        </p:nvSpPr>
        <p:spPr>
          <a:xfrm>
            <a:off x="3899191" y="6338471"/>
            <a:ext cx="7175209" cy="338554"/>
          </a:xfrm>
          <a:prstGeom prst="rect">
            <a:avLst/>
          </a:prstGeom>
          <a:noFill/>
        </p:spPr>
        <p:txBody>
          <a:bodyPr wrap="square" rtlCol="0">
            <a:spAutoFit/>
          </a:bodyPr>
          <a:lstStyle/>
          <a:p>
            <a:r>
              <a:rPr kumimoji="1" lang="en-US" altLang="ja-JP" sz="1600" dirty="0">
                <a:solidFill>
                  <a:schemeClr val="bg2">
                    <a:lumMod val="50000"/>
                  </a:schemeClr>
                </a:solidFill>
              </a:rPr>
              <a:t>(https://qiita.com/tttamaki/items/14ac652f4030751ad2f1</a:t>
            </a:r>
            <a:r>
              <a:rPr kumimoji="1" lang="ja-JP" altLang="en-US" sz="1600">
                <a:solidFill>
                  <a:schemeClr val="bg2">
                    <a:lumMod val="50000"/>
                  </a:schemeClr>
                </a:solidFill>
              </a:rPr>
              <a:t>より図を引用</a:t>
            </a:r>
            <a:r>
              <a:rPr kumimoji="1" lang="en-US" altLang="ja-JP" sz="1600" dirty="0">
                <a:solidFill>
                  <a:schemeClr val="bg2">
                    <a:lumMod val="50000"/>
                  </a:schemeClr>
                </a:solidFill>
              </a:rPr>
              <a:t>)</a:t>
            </a:r>
            <a:endParaRPr kumimoji="1" lang="ja-JP" altLang="en-US" sz="1600">
              <a:solidFill>
                <a:schemeClr val="bg2">
                  <a:lumMod val="50000"/>
                </a:schemeClr>
              </a:solidFill>
            </a:endParaRPr>
          </a:p>
        </p:txBody>
      </p:sp>
      <p:sp>
        <p:nvSpPr>
          <p:cNvPr id="18" name="円/楕円 17">
            <a:extLst>
              <a:ext uri="{FF2B5EF4-FFF2-40B4-BE49-F238E27FC236}">
                <a16:creationId xmlns:a16="http://schemas.microsoft.com/office/drawing/2014/main" id="{64E222DE-1E4E-9E1A-9845-4329E96801AE}"/>
              </a:ext>
            </a:extLst>
          </p:cNvPr>
          <p:cNvSpPr/>
          <p:nvPr/>
        </p:nvSpPr>
        <p:spPr>
          <a:xfrm>
            <a:off x="1117600" y="3882573"/>
            <a:ext cx="359229" cy="359229"/>
          </a:xfrm>
          <a:prstGeom prst="ellipse">
            <a:avLst/>
          </a:prstGeom>
          <a:solidFill>
            <a:srgbClr val="1001C0"/>
          </a:solidFill>
          <a:ln>
            <a:solidFill>
              <a:srgbClr val="1001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F8B49505-7796-6E8F-B313-16F0611F4C0D}"/>
              </a:ext>
            </a:extLst>
          </p:cNvPr>
          <p:cNvSpPr txBox="1"/>
          <p:nvPr/>
        </p:nvSpPr>
        <p:spPr>
          <a:xfrm>
            <a:off x="1625547" y="3885420"/>
            <a:ext cx="1698225" cy="400110"/>
          </a:xfrm>
          <a:prstGeom prst="rect">
            <a:avLst/>
          </a:prstGeom>
          <a:noFill/>
        </p:spPr>
        <p:txBody>
          <a:bodyPr wrap="square" rtlCol="0">
            <a:spAutoFit/>
          </a:bodyPr>
          <a:lstStyle/>
          <a:p>
            <a:r>
              <a:rPr kumimoji="1" lang="ja-JP" altLang="en-US" sz="2000" b="1"/>
              <a:t>ターゲット</a:t>
            </a:r>
          </a:p>
        </p:txBody>
      </p:sp>
      <p:sp>
        <p:nvSpPr>
          <p:cNvPr id="20" name="円/楕円 19">
            <a:extLst>
              <a:ext uri="{FF2B5EF4-FFF2-40B4-BE49-F238E27FC236}">
                <a16:creationId xmlns:a16="http://schemas.microsoft.com/office/drawing/2014/main" id="{F10FD1A8-8FEE-70E0-EB07-9FEDD606D92B}"/>
              </a:ext>
            </a:extLst>
          </p:cNvPr>
          <p:cNvSpPr/>
          <p:nvPr/>
        </p:nvSpPr>
        <p:spPr>
          <a:xfrm>
            <a:off x="1117600" y="5062046"/>
            <a:ext cx="359229" cy="35922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21" name="テキスト ボックス 20">
            <a:extLst>
              <a:ext uri="{FF2B5EF4-FFF2-40B4-BE49-F238E27FC236}">
                <a16:creationId xmlns:a16="http://schemas.microsoft.com/office/drawing/2014/main" id="{7759CF34-9B4F-A705-4CC8-747924054F9B}"/>
              </a:ext>
            </a:extLst>
          </p:cNvPr>
          <p:cNvSpPr txBox="1"/>
          <p:nvPr/>
        </p:nvSpPr>
        <p:spPr>
          <a:xfrm>
            <a:off x="1625547" y="5064893"/>
            <a:ext cx="1698225" cy="400110"/>
          </a:xfrm>
          <a:prstGeom prst="rect">
            <a:avLst/>
          </a:prstGeom>
          <a:noFill/>
        </p:spPr>
        <p:txBody>
          <a:bodyPr wrap="square" rtlCol="0">
            <a:spAutoFit/>
          </a:bodyPr>
          <a:lstStyle/>
          <a:p>
            <a:r>
              <a:rPr lang="ja-JP" altLang="en-US" sz="2000" b="1"/>
              <a:t>入力点群</a:t>
            </a:r>
            <a:endParaRPr kumimoji="1" lang="ja-JP" altLang="en-US" sz="2000" b="1"/>
          </a:p>
        </p:txBody>
      </p:sp>
    </p:spTree>
    <p:extLst>
      <p:ext uri="{BB962C8B-B14F-4D97-AF65-F5344CB8AC3E}">
        <p14:creationId xmlns:p14="http://schemas.microsoft.com/office/powerpoint/2010/main" val="2222445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900478-61EB-581D-E77C-C2EF67B076AE}"/>
              </a:ext>
            </a:extLst>
          </p:cNvPr>
          <p:cNvSpPr>
            <a:spLocks noGrp="1"/>
          </p:cNvSpPr>
          <p:nvPr>
            <p:ph type="title"/>
          </p:nvPr>
        </p:nvSpPr>
        <p:spPr>
          <a:xfrm>
            <a:off x="343929" y="74383"/>
            <a:ext cx="9715787" cy="939083"/>
          </a:xfrm>
        </p:spPr>
        <p:txBody>
          <a:bodyPr/>
          <a:lstStyle/>
          <a:p>
            <a:r>
              <a:rPr kumimoji="1" lang="ja-JP" altLang="en-US" dirty="0"/>
              <a:t>代表的なマッチング手法</a:t>
            </a:r>
          </a:p>
        </p:txBody>
      </p:sp>
      <p:sp>
        <p:nvSpPr>
          <p:cNvPr id="4" name="コンテンツ プレースホルダー 2">
            <a:extLst>
              <a:ext uri="{FF2B5EF4-FFF2-40B4-BE49-F238E27FC236}">
                <a16:creationId xmlns:a16="http://schemas.microsoft.com/office/drawing/2014/main" id="{6668755F-87FA-BE4F-07C6-E1513AD51282}"/>
              </a:ext>
            </a:extLst>
          </p:cNvPr>
          <p:cNvSpPr txBox="1">
            <a:spLocks/>
          </p:cNvSpPr>
          <p:nvPr/>
        </p:nvSpPr>
        <p:spPr>
          <a:xfrm>
            <a:off x="675408" y="1167198"/>
            <a:ext cx="11394672" cy="202670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t>・</a:t>
            </a:r>
            <a:r>
              <a:rPr lang="en-US" altLang="ja-JP" b="1" dirty="0"/>
              <a:t>ICP</a:t>
            </a:r>
            <a:r>
              <a:rPr lang="ja-JP" altLang="en-US" b="1" dirty="0"/>
              <a:t>アルゴリズム</a:t>
            </a:r>
            <a:endParaRPr lang="en-US" altLang="ja-JP" b="1" dirty="0"/>
          </a:p>
          <a:p>
            <a:pPr marL="0" indent="0">
              <a:buNone/>
            </a:pPr>
            <a:r>
              <a:rPr lang="ja-JP" altLang="en-US" dirty="0"/>
              <a:t>　点と点のマッチング</a:t>
            </a:r>
            <a:r>
              <a:rPr lang="en-US" altLang="ja-JP" dirty="0"/>
              <a:t>    </a:t>
            </a:r>
          </a:p>
          <a:p>
            <a:pPr marL="0" indent="0">
              <a:buNone/>
            </a:pPr>
            <a:r>
              <a:rPr lang="ja-JP" altLang="en-US" dirty="0"/>
              <a:t>　</a:t>
            </a:r>
            <a:r>
              <a:rPr lang="en-US" altLang="ja-JP" dirty="0"/>
              <a:t>1.</a:t>
            </a:r>
            <a:r>
              <a:rPr lang="ja-JP" altLang="en-US" dirty="0"/>
              <a:t>入力点群の各点と、その点に最も近い参照点群の点を対応させる。</a:t>
            </a:r>
            <a:endParaRPr lang="en-US" altLang="ja-JP" dirty="0"/>
          </a:p>
          <a:p>
            <a:pPr marL="0" indent="0">
              <a:buNone/>
            </a:pPr>
            <a:r>
              <a:rPr lang="ja-JP" altLang="en-US" dirty="0"/>
              <a:t>    </a:t>
            </a:r>
            <a:r>
              <a:rPr lang="en-US" altLang="ja-JP" dirty="0"/>
              <a:t>2.</a:t>
            </a:r>
            <a:r>
              <a:rPr lang="ja-JP" altLang="en-US" dirty="0"/>
              <a:t>対応点同士の距離の</a:t>
            </a:r>
            <a:r>
              <a:rPr lang="en-US" altLang="ja-JP" dirty="0"/>
              <a:t>2</a:t>
            </a:r>
            <a:r>
              <a:rPr lang="ja-JP" altLang="en-US" dirty="0"/>
              <a:t>乗の和が最も小さくなるように平行・回転移動。</a:t>
            </a:r>
            <a:endParaRPr lang="en-US" altLang="ja-JP" dirty="0"/>
          </a:p>
          <a:p>
            <a:pPr marL="0" indent="0">
              <a:buNone/>
            </a:pPr>
            <a:r>
              <a:rPr lang="en-US" altLang="ja-JP" dirty="0"/>
              <a:t>    3. 1 ~ 2</a:t>
            </a:r>
            <a:r>
              <a:rPr lang="ja-JP" altLang="en-US" dirty="0"/>
              <a:t>を繰り返す</a:t>
            </a:r>
            <a:endParaRPr lang="en-US" altLang="ja-JP" dirty="0"/>
          </a:p>
        </p:txBody>
      </p:sp>
      <p:sp>
        <p:nvSpPr>
          <p:cNvPr id="7" name="楕円 6">
            <a:extLst>
              <a:ext uri="{FF2B5EF4-FFF2-40B4-BE49-F238E27FC236}">
                <a16:creationId xmlns:a16="http://schemas.microsoft.com/office/drawing/2014/main" id="{2BB19813-0C94-DFB8-CD34-EE839D83F448}"/>
              </a:ext>
            </a:extLst>
          </p:cNvPr>
          <p:cNvSpPr/>
          <p:nvPr/>
        </p:nvSpPr>
        <p:spPr>
          <a:xfrm>
            <a:off x="1726535" y="4696360"/>
            <a:ext cx="180109" cy="180109"/>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楕円 7">
            <a:extLst>
              <a:ext uri="{FF2B5EF4-FFF2-40B4-BE49-F238E27FC236}">
                <a16:creationId xmlns:a16="http://schemas.microsoft.com/office/drawing/2014/main" id="{64D795D1-5F73-591E-87AD-7E819C0686A6}"/>
              </a:ext>
            </a:extLst>
          </p:cNvPr>
          <p:cNvSpPr/>
          <p:nvPr/>
        </p:nvSpPr>
        <p:spPr>
          <a:xfrm>
            <a:off x="1405408" y="3788394"/>
            <a:ext cx="180109" cy="180109"/>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楕円 8">
            <a:extLst>
              <a:ext uri="{FF2B5EF4-FFF2-40B4-BE49-F238E27FC236}">
                <a16:creationId xmlns:a16="http://schemas.microsoft.com/office/drawing/2014/main" id="{0C1FF824-385B-0A91-3CD8-8C8225D3F389}"/>
              </a:ext>
            </a:extLst>
          </p:cNvPr>
          <p:cNvSpPr/>
          <p:nvPr/>
        </p:nvSpPr>
        <p:spPr>
          <a:xfrm>
            <a:off x="2084279" y="3342704"/>
            <a:ext cx="180109" cy="180109"/>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楕円 9">
            <a:extLst>
              <a:ext uri="{FF2B5EF4-FFF2-40B4-BE49-F238E27FC236}">
                <a16:creationId xmlns:a16="http://schemas.microsoft.com/office/drawing/2014/main" id="{8F35DE87-A252-C053-661F-F7E57436913C}"/>
              </a:ext>
            </a:extLst>
          </p:cNvPr>
          <p:cNvSpPr/>
          <p:nvPr/>
        </p:nvSpPr>
        <p:spPr>
          <a:xfrm>
            <a:off x="2418391" y="4318228"/>
            <a:ext cx="180109" cy="180109"/>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テキスト ボックス 20">
            <a:extLst>
              <a:ext uri="{FF2B5EF4-FFF2-40B4-BE49-F238E27FC236}">
                <a16:creationId xmlns:a16="http://schemas.microsoft.com/office/drawing/2014/main" id="{73423911-23B3-CA04-441C-3CCCAF44BFA2}"/>
              </a:ext>
            </a:extLst>
          </p:cNvPr>
          <p:cNvSpPr txBox="1"/>
          <p:nvPr/>
        </p:nvSpPr>
        <p:spPr>
          <a:xfrm>
            <a:off x="788019" y="5333491"/>
            <a:ext cx="1720427" cy="400110"/>
          </a:xfrm>
          <a:prstGeom prst="rect">
            <a:avLst/>
          </a:prstGeom>
          <a:noFill/>
        </p:spPr>
        <p:txBody>
          <a:bodyPr wrap="square" rtlCol="0">
            <a:spAutoFit/>
          </a:bodyPr>
          <a:lstStyle/>
          <a:p>
            <a:r>
              <a:rPr lang="ja-JP" altLang="en-US" sz="2000" dirty="0">
                <a:solidFill>
                  <a:srgbClr val="002060"/>
                </a:solidFill>
              </a:rPr>
              <a:t>青</a:t>
            </a:r>
            <a:r>
              <a:rPr lang="en-US" altLang="ja-JP" sz="2000" dirty="0"/>
              <a:t>:</a:t>
            </a:r>
            <a:r>
              <a:rPr lang="ja-JP" altLang="en-US" sz="2000" dirty="0"/>
              <a:t>参照点群 </a:t>
            </a:r>
          </a:p>
        </p:txBody>
      </p:sp>
      <p:sp>
        <p:nvSpPr>
          <p:cNvPr id="22" name="テキスト ボックス 21">
            <a:extLst>
              <a:ext uri="{FF2B5EF4-FFF2-40B4-BE49-F238E27FC236}">
                <a16:creationId xmlns:a16="http://schemas.microsoft.com/office/drawing/2014/main" id="{3A0D1206-5014-3F07-B9B5-C386382158B1}"/>
              </a:ext>
            </a:extLst>
          </p:cNvPr>
          <p:cNvSpPr txBox="1"/>
          <p:nvPr/>
        </p:nvSpPr>
        <p:spPr>
          <a:xfrm>
            <a:off x="2638213" y="5323651"/>
            <a:ext cx="1720427" cy="400110"/>
          </a:xfrm>
          <a:prstGeom prst="rect">
            <a:avLst/>
          </a:prstGeom>
          <a:noFill/>
        </p:spPr>
        <p:txBody>
          <a:bodyPr wrap="square" rtlCol="0">
            <a:spAutoFit/>
          </a:bodyPr>
          <a:lstStyle/>
          <a:p>
            <a:r>
              <a:rPr lang="ja-JP" altLang="en-US" sz="2000" dirty="0">
                <a:solidFill>
                  <a:srgbClr val="FF0000"/>
                </a:solidFill>
              </a:rPr>
              <a:t>赤</a:t>
            </a:r>
            <a:r>
              <a:rPr lang="ja-JP" altLang="en-US" sz="2000" dirty="0"/>
              <a:t>：入力点群 </a:t>
            </a:r>
          </a:p>
        </p:txBody>
      </p:sp>
      <p:sp>
        <p:nvSpPr>
          <p:cNvPr id="139" name="楕円 138">
            <a:extLst>
              <a:ext uri="{FF2B5EF4-FFF2-40B4-BE49-F238E27FC236}">
                <a16:creationId xmlns:a16="http://schemas.microsoft.com/office/drawing/2014/main" id="{7BDB69EF-D132-E492-A6E0-188F7EDD2C33}"/>
              </a:ext>
            </a:extLst>
          </p:cNvPr>
          <p:cNvSpPr/>
          <p:nvPr/>
        </p:nvSpPr>
        <p:spPr>
          <a:xfrm>
            <a:off x="2869287" y="4723598"/>
            <a:ext cx="180109" cy="180109"/>
          </a:xfrm>
          <a:prstGeom prst="ellipse">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0" name="楕円 139">
            <a:extLst>
              <a:ext uri="{FF2B5EF4-FFF2-40B4-BE49-F238E27FC236}">
                <a16:creationId xmlns:a16="http://schemas.microsoft.com/office/drawing/2014/main" id="{32FAD315-DFC8-60A8-1E46-4C9A6AF12279}"/>
              </a:ext>
            </a:extLst>
          </p:cNvPr>
          <p:cNvSpPr/>
          <p:nvPr/>
        </p:nvSpPr>
        <p:spPr>
          <a:xfrm>
            <a:off x="2548160" y="3815631"/>
            <a:ext cx="180109" cy="180109"/>
          </a:xfrm>
          <a:prstGeom prst="ellipse">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1" name="楕円 140">
            <a:extLst>
              <a:ext uri="{FF2B5EF4-FFF2-40B4-BE49-F238E27FC236}">
                <a16:creationId xmlns:a16="http://schemas.microsoft.com/office/drawing/2014/main" id="{ACED8CAE-A6C5-BAD5-F987-0F1787EDDB71}"/>
              </a:ext>
            </a:extLst>
          </p:cNvPr>
          <p:cNvSpPr/>
          <p:nvPr/>
        </p:nvSpPr>
        <p:spPr>
          <a:xfrm>
            <a:off x="3227031" y="3369940"/>
            <a:ext cx="180109" cy="180109"/>
          </a:xfrm>
          <a:prstGeom prst="ellipse">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2" name="楕円 141">
            <a:extLst>
              <a:ext uri="{FF2B5EF4-FFF2-40B4-BE49-F238E27FC236}">
                <a16:creationId xmlns:a16="http://schemas.microsoft.com/office/drawing/2014/main" id="{35690F08-21E6-CC8C-6AA4-3F49ABF2E0DF}"/>
              </a:ext>
            </a:extLst>
          </p:cNvPr>
          <p:cNvSpPr/>
          <p:nvPr/>
        </p:nvSpPr>
        <p:spPr>
          <a:xfrm>
            <a:off x="3561143" y="4345466"/>
            <a:ext cx="180109" cy="180109"/>
          </a:xfrm>
          <a:prstGeom prst="ellipse">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144" name="直線矢印コネクタ 143">
            <a:extLst>
              <a:ext uri="{FF2B5EF4-FFF2-40B4-BE49-F238E27FC236}">
                <a16:creationId xmlns:a16="http://schemas.microsoft.com/office/drawing/2014/main" id="{7BD7E286-B490-5540-F2F5-B04F785E7150}"/>
              </a:ext>
            </a:extLst>
          </p:cNvPr>
          <p:cNvCxnSpPr>
            <a:cxnSpLocks/>
            <a:stCxn id="141" idx="2"/>
            <a:endCxn id="9" idx="6"/>
          </p:cNvCxnSpPr>
          <p:nvPr/>
        </p:nvCxnSpPr>
        <p:spPr>
          <a:xfrm flipH="1" flipV="1">
            <a:off x="2264388" y="3432759"/>
            <a:ext cx="962643" cy="27237"/>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47" name="直線矢印コネクタ 146">
            <a:extLst>
              <a:ext uri="{FF2B5EF4-FFF2-40B4-BE49-F238E27FC236}">
                <a16:creationId xmlns:a16="http://schemas.microsoft.com/office/drawing/2014/main" id="{29AA5195-02D9-9CE0-8498-897D00D78D17}"/>
              </a:ext>
            </a:extLst>
          </p:cNvPr>
          <p:cNvCxnSpPr>
            <a:cxnSpLocks/>
            <a:stCxn id="140" idx="4"/>
            <a:endCxn id="10" idx="0"/>
          </p:cNvCxnSpPr>
          <p:nvPr/>
        </p:nvCxnSpPr>
        <p:spPr>
          <a:xfrm flipH="1">
            <a:off x="2508449" y="3995744"/>
            <a:ext cx="129769" cy="32248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51" name="直線矢印コネクタ 150">
            <a:extLst>
              <a:ext uri="{FF2B5EF4-FFF2-40B4-BE49-F238E27FC236}">
                <a16:creationId xmlns:a16="http://schemas.microsoft.com/office/drawing/2014/main" id="{23C7F525-B76E-4279-1A77-9AEC265DD59E}"/>
              </a:ext>
            </a:extLst>
          </p:cNvPr>
          <p:cNvCxnSpPr>
            <a:stCxn id="142" idx="2"/>
            <a:endCxn id="10" idx="5"/>
          </p:cNvCxnSpPr>
          <p:nvPr/>
        </p:nvCxnSpPr>
        <p:spPr>
          <a:xfrm flipH="1" flipV="1">
            <a:off x="2598500" y="4408284"/>
            <a:ext cx="962643" cy="27237"/>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53" name="直線矢印コネクタ 152">
            <a:extLst>
              <a:ext uri="{FF2B5EF4-FFF2-40B4-BE49-F238E27FC236}">
                <a16:creationId xmlns:a16="http://schemas.microsoft.com/office/drawing/2014/main" id="{9106DA9A-DFE2-CD77-C58E-8F5DD3AF2288}"/>
              </a:ext>
            </a:extLst>
          </p:cNvPr>
          <p:cNvCxnSpPr>
            <a:stCxn id="139" idx="2"/>
            <a:endCxn id="10" idx="5"/>
          </p:cNvCxnSpPr>
          <p:nvPr/>
        </p:nvCxnSpPr>
        <p:spPr>
          <a:xfrm flipH="1" flipV="1">
            <a:off x="2572124" y="4471961"/>
            <a:ext cx="297163" cy="34169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54" name="楕円 153">
            <a:extLst>
              <a:ext uri="{FF2B5EF4-FFF2-40B4-BE49-F238E27FC236}">
                <a16:creationId xmlns:a16="http://schemas.microsoft.com/office/drawing/2014/main" id="{79A4427A-048C-BDF5-6125-C8676079166B}"/>
              </a:ext>
            </a:extLst>
          </p:cNvPr>
          <p:cNvSpPr/>
          <p:nvPr/>
        </p:nvSpPr>
        <p:spPr>
          <a:xfrm>
            <a:off x="5894620" y="4697714"/>
            <a:ext cx="180109" cy="180109"/>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5" name="楕円 154">
            <a:extLst>
              <a:ext uri="{FF2B5EF4-FFF2-40B4-BE49-F238E27FC236}">
                <a16:creationId xmlns:a16="http://schemas.microsoft.com/office/drawing/2014/main" id="{37126F6B-929B-C0D6-914C-B81CEED67FCC}"/>
              </a:ext>
            </a:extLst>
          </p:cNvPr>
          <p:cNvSpPr/>
          <p:nvPr/>
        </p:nvSpPr>
        <p:spPr>
          <a:xfrm>
            <a:off x="5573494" y="3789747"/>
            <a:ext cx="180109" cy="180109"/>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6" name="楕円 155">
            <a:extLst>
              <a:ext uri="{FF2B5EF4-FFF2-40B4-BE49-F238E27FC236}">
                <a16:creationId xmlns:a16="http://schemas.microsoft.com/office/drawing/2014/main" id="{E95BEACD-BEE2-547F-9C82-526E05BFE6D6}"/>
              </a:ext>
            </a:extLst>
          </p:cNvPr>
          <p:cNvSpPr/>
          <p:nvPr/>
        </p:nvSpPr>
        <p:spPr>
          <a:xfrm>
            <a:off x="6252364" y="3344056"/>
            <a:ext cx="180109" cy="180109"/>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7" name="楕円 156">
            <a:extLst>
              <a:ext uri="{FF2B5EF4-FFF2-40B4-BE49-F238E27FC236}">
                <a16:creationId xmlns:a16="http://schemas.microsoft.com/office/drawing/2014/main" id="{79CCD36D-E00C-7687-DB9A-758FC8392D68}"/>
              </a:ext>
            </a:extLst>
          </p:cNvPr>
          <p:cNvSpPr/>
          <p:nvPr/>
        </p:nvSpPr>
        <p:spPr>
          <a:xfrm>
            <a:off x="6586476" y="4319582"/>
            <a:ext cx="180109" cy="180109"/>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8" name="楕円 157">
            <a:extLst>
              <a:ext uri="{FF2B5EF4-FFF2-40B4-BE49-F238E27FC236}">
                <a16:creationId xmlns:a16="http://schemas.microsoft.com/office/drawing/2014/main" id="{9144AB76-07C0-CE49-7D0D-E8BC77005022}"/>
              </a:ext>
            </a:extLst>
          </p:cNvPr>
          <p:cNvSpPr/>
          <p:nvPr/>
        </p:nvSpPr>
        <p:spPr>
          <a:xfrm>
            <a:off x="6393383" y="4711824"/>
            <a:ext cx="180109" cy="180109"/>
          </a:xfrm>
          <a:prstGeom prst="ellipse">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9" name="楕円 158">
            <a:extLst>
              <a:ext uri="{FF2B5EF4-FFF2-40B4-BE49-F238E27FC236}">
                <a16:creationId xmlns:a16="http://schemas.microsoft.com/office/drawing/2014/main" id="{64FACCCA-7756-6E40-171C-02AFB23AB1D9}"/>
              </a:ext>
            </a:extLst>
          </p:cNvPr>
          <p:cNvSpPr/>
          <p:nvPr/>
        </p:nvSpPr>
        <p:spPr>
          <a:xfrm>
            <a:off x="6072256" y="3803856"/>
            <a:ext cx="180109" cy="180109"/>
          </a:xfrm>
          <a:prstGeom prst="ellipse">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0" name="楕円 159">
            <a:extLst>
              <a:ext uri="{FF2B5EF4-FFF2-40B4-BE49-F238E27FC236}">
                <a16:creationId xmlns:a16="http://schemas.microsoft.com/office/drawing/2014/main" id="{0B131646-6B68-F0A3-DE69-F6EB74C2637B}"/>
              </a:ext>
            </a:extLst>
          </p:cNvPr>
          <p:cNvSpPr/>
          <p:nvPr/>
        </p:nvSpPr>
        <p:spPr>
          <a:xfrm>
            <a:off x="6751127" y="3358167"/>
            <a:ext cx="180109" cy="180109"/>
          </a:xfrm>
          <a:prstGeom prst="ellipse">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1" name="楕円 160">
            <a:extLst>
              <a:ext uri="{FF2B5EF4-FFF2-40B4-BE49-F238E27FC236}">
                <a16:creationId xmlns:a16="http://schemas.microsoft.com/office/drawing/2014/main" id="{CFE08F01-4238-F0E9-0D78-5282F545F060}"/>
              </a:ext>
            </a:extLst>
          </p:cNvPr>
          <p:cNvSpPr/>
          <p:nvPr/>
        </p:nvSpPr>
        <p:spPr>
          <a:xfrm>
            <a:off x="7085239" y="4333692"/>
            <a:ext cx="180109" cy="180109"/>
          </a:xfrm>
          <a:prstGeom prst="ellipse">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162" name="直線矢印コネクタ 161">
            <a:extLst>
              <a:ext uri="{FF2B5EF4-FFF2-40B4-BE49-F238E27FC236}">
                <a16:creationId xmlns:a16="http://schemas.microsoft.com/office/drawing/2014/main" id="{A8361EA4-49C9-52C9-DB08-BE556412FC28}"/>
              </a:ext>
            </a:extLst>
          </p:cNvPr>
          <p:cNvCxnSpPr>
            <a:cxnSpLocks/>
            <a:stCxn id="160" idx="2"/>
            <a:endCxn id="156" idx="6"/>
          </p:cNvCxnSpPr>
          <p:nvPr/>
        </p:nvCxnSpPr>
        <p:spPr>
          <a:xfrm flipH="1" flipV="1">
            <a:off x="6432474" y="3434114"/>
            <a:ext cx="318653" cy="1411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63" name="直線矢印コネクタ 162">
            <a:extLst>
              <a:ext uri="{FF2B5EF4-FFF2-40B4-BE49-F238E27FC236}">
                <a16:creationId xmlns:a16="http://schemas.microsoft.com/office/drawing/2014/main" id="{666E845A-F89B-B7C2-B908-01599C99EA77}"/>
              </a:ext>
            </a:extLst>
          </p:cNvPr>
          <p:cNvCxnSpPr>
            <a:cxnSpLocks/>
            <a:stCxn id="159" idx="2"/>
            <a:endCxn id="155" idx="6"/>
          </p:cNvCxnSpPr>
          <p:nvPr/>
        </p:nvCxnSpPr>
        <p:spPr>
          <a:xfrm flipH="1" flipV="1">
            <a:off x="5753603" y="3879805"/>
            <a:ext cx="318653" cy="1411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64" name="直線矢印コネクタ 163">
            <a:extLst>
              <a:ext uri="{FF2B5EF4-FFF2-40B4-BE49-F238E27FC236}">
                <a16:creationId xmlns:a16="http://schemas.microsoft.com/office/drawing/2014/main" id="{69224457-F00D-0A39-344C-F7F93697D97B}"/>
              </a:ext>
            </a:extLst>
          </p:cNvPr>
          <p:cNvCxnSpPr>
            <a:stCxn id="161" idx="2"/>
            <a:endCxn id="157" idx="5"/>
          </p:cNvCxnSpPr>
          <p:nvPr/>
        </p:nvCxnSpPr>
        <p:spPr>
          <a:xfrm flipH="1">
            <a:off x="6740210" y="4423747"/>
            <a:ext cx="345029" cy="49568"/>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65" name="直線矢印コネクタ 164">
            <a:extLst>
              <a:ext uri="{FF2B5EF4-FFF2-40B4-BE49-F238E27FC236}">
                <a16:creationId xmlns:a16="http://schemas.microsoft.com/office/drawing/2014/main" id="{902DC48C-6D7B-69BB-4C2D-C86766F1EB87}"/>
              </a:ext>
            </a:extLst>
          </p:cNvPr>
          <p:cNvCxnSpPr>
            <a:cxnSpLocks/>
            <a:stCxn id="158" idx="0"/>
            <a:endCxn id="157" idx="4"/>
          </p:cNvCxnSpPr>
          <p:nvPr/>
        </p:nvCxnSpPr>
        <p:spPr>
          <a:xfrm flipV="1">
            <a:off x="6483441" y="4499691"/>
            <a:ext cx="193095" cy="212133"/>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78" name="楕円 177">
            <a:extLst>
              <a:ext uri="{FF2B5EF4-FFF2-40B4-BE49-F238E27FC236}">
                <a16:creationId xmlns:a16="http://schemas.microsoft.com/office/drawing/2014/main" id="{A35B50B0-9785-86BF-76A6-9F434C559F1F}"/>
              </a:ext>
            </a:extLst>
          </p:cNvPr>
          <p:cNvSpPr/>
          <p:nvPr/>
        </p:nvSpPr>
        <p:spPr>
          <a:xfrm>
            <a:off x="9527612" y="4696462"/>
            <a:ext cx="180109" cy="180109"/>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9" name="楕円 178">
            <a:extLst>
              <a:ext uri="{FF2B5EF4-FFF2-40B4-BE49-F238E27FC236}">
                <a16:creationId xmlns:a16="http://schemas.microsoft.com/office/drawing/2014/main" id="{BF9CA993-F78A-3EDB-F21C-58C24146BA96}"/>
              </a:ext>
            </a:extLst>
          </p:cNvPr>
          <p:cNvSpPr/>
          <p:nvPr/>
        </p:nvSpPr>
        <p:spPr>
          <a:xfrm>
            <a:off x="9206486" y="3788495"/>
            <a:ext cx="180109" cy="180109"/>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0" name="楕円 179">
            <a:extLst>
              <a:ext uri="{FF2B5EF4-FFF2-40B4-BE49-F238E27FC236}">
                <a16:creationId xmlns:a16="http://schemas.microsoft.com/office/drawing/2014/main" id="{7399F235-5F50-6DE8-F107-3510B7EEEF5C}"/>
              </a:ext>
            </a:extLst>
          </p:cNvPr>
          <p:cNvSpPr/>
          <p:nvPr/>
        </p:nvSpPr>
        <p:spPr>
          <a:xfrm>
            <a:off x="9885356" y="3342804"/>
            <a:ext cx="180109" cy="180109"/>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1" name="楕円 180">
            <a:extLst>
              <a:ext uri="{FF2B5EF4-FFF2-40B4-BE49-F238E27FC236}">
                <a16:creationId xmlns:a16="http://schemas.microsoft.com/office/drawing/2014/main" id="{379B240F-086E-FB43-BD57-2701D7838B2F}"/>
              </a:ext>
            </a:extLst>
          </p:cNvPr>
          <p:cNvSpPr/>
          <p:nvPr/>
        </p:nvSpPr>
        <p:spPr>
          <a:xfrm>
            <a:off x="10219468" y="4318330"/>
            <a:ext cx="180109" cy="180109"/>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2" name="楕円 181">
            <a:extLst>
              <a:ext uri="{FF2B5EF4-FFF2-40B4-BE49-F238E27FC236}">
                <a16:creationId xmlns:a16="http://schemas.microsoft.com/office/drawing/2014/main" id="{AC61F36E-369A-C553-4DD0-C5F9D1191BA6}"/>
              </a:ext>
            </a:extLst>
          </p:cNvPr>
          <p:cNvSpPr/>
          <p:nvPr/>
        </p:nvSpPr>
        <p:spPr>
          <a:xfrm>
            <a:off x="9879608" y="4723598"/>
            <a:ext cx="180109" cy="180109"/>
          </a:xfrm>
          <a:prstGeom prst="ellipse">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3" name="楕円 182">
            <a:extLst>
              <a:ext uri="{FF2B5EF4-FFF2-40B4-BE49-F238E27FC236}">
                <a16:creationId xmlns:a16="http://schemas.microsoft.com/office/drawing/2014/main" id="{5F0A08C4-A42B-D126-5E18-4E070A1F48FE}"/>
              </a:ext>
            </a:extLst>
          </p:cNvPr>
          <p:cNvSpPr/>
          <p:nvPr/>
        </p:nvSpPr>
        <p:spPr>
          <a:xfrm>
            <a:off x="9558480" y="3815631"/>
            <a:ext cx="180109" cy="180109"/>
          </a:xfrm>
          <a:prstGeom prst="ellipse">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4" name="楕円 183">
            <a:extLst>
              <a:ext uri="{FF2B5EF4-FFF2-40B4-BE49-F238E27FC236}">
                <a16:creationId xmlns:a16="http://schemas.microsoft.com/office/drawing/2014/main" id="{F2C72514-802F-916E-5511-6B205F1B7F09}"/>
              </a:ext>
            </a:extLst>
          </p:cNvPr>
          <p:cNvSpPr/>
          <p:nvPr/>
        </p:nvSpPr>
        <p:spPr>
          <a:xfrm>
            <a:off x="10237352" y="3369940"/>
            <a:ext cx="180109" cy="180109"/>
          </a:xfrm>
          <a:prstGeom prst="ellipse">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5" name="楕円 184">
            <a:extLst>
              <a:ext uri="{FF2B5EF4-FFF2-40B4-BE49-F238E27FC236}">
                <a16:creationId xmlns:a16="http://schemas.microsoft.com/office/drawing/2014/main" id="{8D7F0C25-793D-72FD-3D55-1BE0EB2ACC52}"/>
              </a:ext>
            </a:extLst>
          </p:cNvPr>
          <p:cNvSpPr/>
          <p:nvPr/>
        </p:nvSpPr>
        <p:spPr>
          <a:xfrm>
            <a:off x="10571464" y="4345466"/>
            <a:ext cx="180109" cy="180109"/>
          </a:xfrm>
          <a:prstGeom prst="ellipse">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186" name="直線矢印コネクタ 185">
            <a:extLst>
              <a:ext uri="{FF2B5EF4-FFF2-40B4-BE49-F238E27FC236}">
                <a16:creationId xmlns:a16="http://schemas.microsoft.com/office/drawing/2014/main" id="{49D5BB8D-869D-1D74-122E-C1DAD184634F}"/>
              </a:ext>
            </a:extLst>
          </p:cNvPr>
          <p:cNvCxnSpPr>
            <a:cxnSpLocks/>
            <a:stCxn id="184" idx="2"/>
            <a:endCxn id="180" idx="6"/>
          </p:cNvCxnSpPr>
          <p:nvPr/>
        </p:nvCxnSpPr>
        <p:spPr>
          <a:xfrm flipH="1" flipV="1">
            <a:off x="10065469" y="3432859"/>
            <a:ext cx="171887" cy="27136"/>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87" name="直線矢印コネクタ 186">
            <a:extLst>
              <a:ext uri="{FF2B5EF4-FFF2-40B4-BE49-F238E27FC236}">
                <a16:creationId xmlns:a16="http://schemas.microsoft.com/office/drawing/2014/main" id="{7D0BCCE6-24EE-161C-9DD5-BCC9DC7A0631}"/>
              </a:ext>
            </a:extLst>
          </p:cNvPr>
          <p:cNvCxnSpPr>
            <a:cxnSpLocks/>
            <a:stCxn id="183" idx="2"/>
            <a:endCxn id="179" idx="6"/>
          </p:cNvCxnSpPr>
          <p:nvPr/>
        </p:nvCxnSpPr>
        <p:spPr>
          <a:xfrm flipH="1" flipV="1">
            <a:off x="9386597" y="3878549"/>
            <a:ext cx="171887" cy="27136"/>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88" name="直線矢印コネクタ 187">
            <a:extLst>
              <a:ext uri="{FF2B5EF4-FFF2-40B4-BE49-F238E27FC236}">
                <a16:creationId xmlns:a16="http://schemas.microsoft.com/office/drawing/2014/main" id="{A189D0C3-F745-1A39-81E9-87469E2F306B}"/>
              </a:ext>
            </a:extLst>
          </p:cNvPr>
          <p:cNvCxnSpPr>
            <a:cxnSpLocks/>
            <a:stCxn id="185" idx="2"/>
            <a:endCxn id="181" idx="6"/>
          </p:cNvCxnSpPr>
          <p:nvPr/>
        </p:nvCxnSpPr>
        <p:spPr>
          <a:xfrm flipH="1" flipV="1">
            <a:off x="10399581" y="4408384"/>
            <a:ext cx="171887" cy="27136"/>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89" name="直線矢印コネクタ 188">
            <a:extLst>
              <a:ext uri="{FF2B5EF4-FFF2-40B4-BE49-F238E27FC236}">
                <a16:creationId xmlns:a16="http://schemas.microsoft.com/office/drawing/2014/main" id="{16173395-35C0-D9DA-6751-0DF6EC12DEA4}"/>
              </a:ext>
            </a:extLst>
          </p:cNvPr>
          <p:cNvCxnSpPr>
            <a:cxnSpLocks/>
            <a:stCxn id="182" idx="2"/>
            <a:endCxn id="178" idx="6"/>
          </p:cNvCxnSpPr>
          <p:nvPr/>
        </p:nvCxnSpPr>
        <p:spPr>
          <a:xfrm flipH="1" flipV="1">
            <a:off x="9707725" y="4786516"/>
            <a:ext cx="171887" cy="27136"/>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201" name="矢印: 右 200">
            <a:extLst>
              <a:ext uri="{FF2B5EF4-FFF2-40B4-BE49-F238E27FC236}">
                <a16:creationId xmlns:a16="http://schemas.microsoft.com/office/drawing/2014/main" id="{CB22F7DD-1007-52C8-1571-376DCE383FA7}"/>
              </a:ext>
            </a:extLst>
          </p:cNvPr>
          <p:cNvSpPr/>
          <p:nvPr/>
        </p:nvSpPr>
        <p:spPr>
          <a:xfrm>
            <a:off x="4230973" y="3878452"/>
            <a:ext cx="807427" cy="500041"/>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2" name="矢印: 右 201">
            <a:extLst>
              <a:ext uri="{FF2B5EF4-FFF2-40B4-BE49-F238E27FC236}">
                <a16:creationId xmlns:a16="http://schemas.microsoft.com/office/drawing/2014/main" id="{4FD87225-C7FE-B4F3-3E10-99518233D5CB}"/>
              </a:ext>
            </a:extLst>
          </p:cNvPr>
          <p:cNvSpPr/>
          <p:nvPr/>
        </p:nvSpPr>
        <p:spPr>
          <a:xfrm>
            <a:off x="8036025" y="3906966"/>
            <a:ext cx="807427" cy="500041"/>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スライド番号プレースホルダー 2">
            <a:extLst>
              <a:ext uri="{FF2B5EF4-FFF2-40B4-BE49-F238E27FC236}">
                <a16:creationId xmlns:a16="http://schemas.microsoft.com/office/drawing/2014/main" id="{3F057C0F-3D2E-7C44-733D-FCC2F658E676}"/>
              </a:ext>
            </a:extLst>
          </p:cNvPr>
          <p:cNvSpPr>
            <a:spLocks noGrp="1"/>
          </p:cNvSpPr>
          <p:nvPr>
            <p:ph type="sldNum" sz="quarter" idx="12"/>
          </p:nvPr>
        </p:nvSpPr>
        <p:spPr/>
        <p:txBody>
          <a:bodyPr vert="horz" lIns="91440" tIns="45720" rIns="91440" bIns="45720" rtlCol="0" anchor="ctr"/>
          <a:lstStyle/>
          <a:p>
            <a:fld id="{085525F2-D24A-499E-87B5-E11DA4F7061C}" type="slidenum">
              <a:rPr lang="ja-JP" altLang="en-US" sz="2800">
                <a:solidFill>
                  <a:sysClr val="windowText" lastClr="000000"/>
                </a:solidFill>
              </a:rPr>
              <a:pPr/>
              <a:t>3</a:t>
            </a:fld>
            <a:endParaRPr lang="ja-JP" altLang="en-US" sz="2800">
              <a:solidFill>
                <a:sysClr val="windowText" lastClr="000000"/>
              </a:solidFill>
            </a:endParaRPr>
          </a:p>
        </p:txBody>
      </p:sp>
    </p:spTree>
    <p:extLst>
      <p:ext uri="{BB962C8B-B14F-4D97-AF65-F5344CB8AC3E}">
        <p14:creationId xmlns:p14="http://schemas.microsoft.com/office/powerpoint/2010/main" val="2177590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FA3CF9-979C-E920-6762-98D6C8177E74}"/>
              </a:ext>
            </a:extLst>
          </p:cNvPr>
          <p:cNvSpPr>
            <a:spLocks noGrp="1"/>
          </p:cNvSpPr>
          <p:nvPr>
            <p:ph type="title"/>
          </p:nvPr>
        </p:nvSpPr>
        <p:spPr>
          <a:xfrm>
            <a:off x="282147" y="179775"/>
            <a:ext cx="10515600" cy="1325563"/>
          </a:xfrm>
        </p:spPr>
        <p:txBody>
          <a:bodyPr/>
          <a:lstStyle/>
          <a:p>
            <a:r>
              <a:rPr kumimoji="1" lang="en-US" altLang="ja-JP" dirty="0"/>
              <a:t>NDT Scan Matching</a:t>
            </a:r>
            <a:endParaRPr kumimoji="1" lang="ja-JP" altLang="en-US" dirty="0"/>
          </a:p>
        </p:txBody>
      </p:sp>
      <p:sp>
        <p:nvSpPr>
          <p:cNvPr id="3" name="コンテンツ プレースホルダー 2">
            <a:extLst>
              <a:ext uri="{FF2B5EF4-FFF2-40B4-BE49-F238E27FC236}">
                <a16:creationId xmlns:a16="http://schemas.microsoft.com/office/drawing/2014/main" id="{1AF9BBD0-334D-EE7A-B495-55425C464D34}"/>
              </a:ext>
            </a:extLst>
          </p:cNvPr>
          <p:cNvSpPr>
            <a:spLocks noGrp="1"/>
          </p:cNvSpPr>
          <p:nvPr>
            <p:ph idx="1"/>
          </p:nvPr>
        </p:nvSpPr>
        <p:spPr>
          <a:xfrm>
            <a:off x="711591" y="1365873"/>
            <a:ext cx="10515600" cy="1847947"/>
          </a:xfrm>
        </p:spPr>
        <p:txBody>
          <a:bodyPr/>
          <a:lstStyle/>
          <a:p>
            <a:pPr marL="0" indent="0">
              <a:buNone/>
            </a:pPr>
            <a:r>
              <a:rPr lang="ja-JP" altLang="en-US" dirty="0"/>
              <a:t>点と正規分布のマッチング</a:t>
            </a:r>
            <a:endParaRPr kumimoji="1" lang="en-US" altLang="ja-JP" dirty="0"/>
          </a:p>
          <a:p>
            <a:pPr marL="0" indent="0">
              <a:buNone/>
            </a:pPr>
            <a:r>
              <a:rPr kumimoji="1" lang="ja-JP" altLang="en-US" dirty="0"/>
              <a:t>参照点群をボクセルやグリッドの領域に分割し、各領域内の参照点群データを正規分布で近似し、その正規分布を用いて、入力点群とマッチングを行う手法。</a:t>
            </a:r>
            <a:endParaRPr lang="en-US" altLang="ja-JP" dirty="0"/>
          </a:p>
          <a:p>
            <a:pPr marL="0" indent="0">
              <a:buNone/>
            </a:pPr>
            <a:endParaRPr kumimoji="1" lang="ja-JP" altLang="en-US" dirty="0"/>
          </a:p>
        </p:txBody>
      </p:sp>
      <p:sp>
        <p:nvSpPr>
          <p:cNvPr id="4" name="正方形/長方形 3">
            <a:extLst>
              <a:ext uri="{FF2B5EF4-FFF2-40B4-BE49-F238E27FC236}">
                <a16:creationId xmlns:a16="http://schemas.microsoft.com/office/drawing/2014/main" id="{0174A2C4-B0BA-B9B0-475B-9F4E4378CAA7}"/>
              </a:ext>
            </a:extLst>
          </p:cNvPr>
          <p:cNvSpPr/>
          <p:nvPr/>
        </p:nvSpPr>
        <p:spPr>
          <a:xfrm>
            <a:off x="5628845" y="3449071"/>
            <a:ext cx="1308296" cy="13082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正方形/長方形 4">
            <a:extLst>
              <a:ext uri="{FF2B5EF4-FFF2-40B4-BE49-F238E27FC236}">
                <a16:creationId xmlns:a16="http://schemas.microsoft.com/office/drawing/2014/main" id="{AEDFB71F-B628-B311-E1BD-86E15AFEAA02}"/>
              </a:ext>
            </a:extLst>
          </p:cNvPr>
          <p:cNvSpPr/>
          <p:nvPr/>
        </p:nvSpPr>
        <p:spPr>
          <a:xfrm>
            <a:off x="5628845" y="4757367"/>
            <a:ext cx="1308296" cy="13082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楕円 5">
            <a:extLst>
              <a:ext uri="{FF2B5EF4-FFF2-40B4-BE49-F238E27FC236}">
                <a16:creationId xmlns:a16="http://schemas.microsoft.com/office/drawing/2014/main" id="{952C1449-00BC-1990-1C54-8170DDD70349}"/>
              </a:ext>
            </a:extLst>
          </p:cNvPr>
          <p:cNvSpPr/>
          <p:nvPr/>
        </p:nvSpPr>
        <p:spPr>
          <a:xfrm>
            <a:off x="1368240" y="5669239"/>
            <a:ext cx="180109" cy="180109"/>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楕円 6">
            <a:extLst>
              <a:ext uri="{FF2B5EF4-FFF2-40B4-BE49-F238E27FC236}">
                <a16:creationId xmlns:a16="http://schemas.microsoft.com/office/drawing/2014/main" id="{B7C139A8-4A06-46D2-2405-B1D0C16171A6}"/>
              </a:ext>
            </a:extLst>
          </p:cNvPr>
          <p:cNvSpPr/>
          <p:nvPr/>
        </p:nvSpPr>
        <p:spPr>
          <a:xfrm>
            <a:off x="1803124" y="4103220"/>
            <a:ext cx="180109" cy="180109"/>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楕円 7">
            <a:extLst>
              <a:ext uri="{FF2B5EF4-FFF2-40B4-BE49-F238E27FC236}">
                <a16:creationId xmlns:a16="http://schemas.microsoft.com/office/drawing/2014/main" id="{FA1B2AAA-24EC-7D55-7EAD-0D9BF78A0F11}"/>
              </a:ext>
            </a:extLst>
          </p:cNvPr>
          <p:cNvSpPr/>
          <p:nvPr/>
        </p:nvSpPr>
        <p:spPr>
          <a:xfrm>
            <a:off x="1300796" y="3541542"/>
            <a:ext cx="180109" cy="180109"/>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楕円 8">
            <a:extLst>
              <a:ext uri="{FF2B5EF4-FFF2-40B4-BE49-F238E27FC236}">
                <a16:creationId xmlns:a16="http://schemas.microsoft.com/office/drawing/2014/main" id="{C927232B-4770-5BE1-0741-3FA6876C4012}"/>
              </a:ext>
            </a:extLst>
          </p:cNvPr>
          <p:cNvSpPr/>
          <p:nvPr/>
        </p:nvSpPr>
        <p:spPr>
          <a:xfrm>
            <a:off x="1480906" y="3923111"/>
            <a:ext cx="180109" cy="180109"/>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楕円 9">
            <a:extLst>
              <a:ext uri="{FF2B5EF4-FFF2-40B4-BE49-F238E27FC236}">
                <a16:creationId xmlns:a16="http://schemas.microsoft.com/office/drawing/2014/main" id="{87BD0A45-7D77-6031-875B-3CEF370204DB}"/>
              </a:ext>
            </a:extLst>
          </p:cNvPr>
          <p:cNvSpPr/>
          <p:nvPr/>
        </p:nvSpPr>
        <p:spPr>
          <a:xfrm>
            <a:off x="1661015" y="4357464"/>
            <a:ext cx="180109" cy="180109"/>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楕円 10">
            <a:extLst>
              <a:ext uri="{FF2B5EF4-FFF2-40B4-BE49-F238E27FC236}">
                <a16:creationId xmlns:a16="http://schemas.microsoft.com/office/drawing/2014/main" id="{1937F930-ADD3-27C1-D4DD-10EC03A7DD45}"/>
              </a:ext>
            </a:extLst>
          </p:cNvPr>
          <p:cNvSpPr/>
          <p:nvPr/>
        </p:nvSpPr>
        <p:spPr>
          <a:xfrm>
            <a:off x="1719328" y="5146894"/>
            <a:ext cx="180109" cy="180109"/>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楕円 11">
            <a:extLst>
              <a:ext uri="{FF2B5EF4-FFF2-40B4-BE49-F238E27FC236}">
                <a16:creationId xmlns:a16="http://schemas.microsoft.com/office/drawing/2014/main" id="{1DF313CE-04CC-F3D9-F30D-F4F6C622F124}"/>
              </a:ext>
            </a:extLst>
          </p:cNvPr>
          <p:cNvSpPr/>
          <p:nvPr/>
        </p:nvSpPr>
        <p:spPr>
          <a:xfrm>
            <a:off x="1480904" y="4940208"/>
            <a:ext cx="180109" cy="180109"/>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矢印: 右 12">
            <a:extLst>
              <a:ext uri="{FF2B5EF4-FFF2-40B4-BE49-F238E27FC236}">
                <a16:creationId xmlns:a16="http://schemas.microsoft.com/office/drawing/2014/main" id="{97079D83-A5FD-1F74-5541-DCDD31DFCE52}"/>
              </a:ext>
            </a:extLst>
          </p:cNvPr>
          <p:cNvSpPr/>
          <p:nvPr/>
        </p:nvSpPr>
        <p:spPr>
          <a:xfrm>
            <a:off x="3444021" y="4357464"/>
            <a:ext cx="1084251" cy="53705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テキスト ボックス 13">
            <a:extLst>
              <a:ext uri="{FF2B5EF4-FFF2-40B4-BE49-F238E27FC236}">
                <a16:creationId xmlns:a16="http://schemas.microsoft.com/office/drawing/2014/main" id="{3E8BFD51-1A6F-5223-2186-415288E20171}"/>
              </a:ext>
            </a:extLst>
          </p:cNvPr>
          <p:cNvSpPr txBox="1"/>
          <p:nvPr/>
        </p:nvSpPr>
        <p:spPr>
          <a:xfrm>
            <a:off x="644182" y="6246059"/>
            <a:ext cx="1416836" cy="400110"/>
          </a:xfrm>
          <a:prstGeom prst="rect">
            <a:avLst/>
          </a:prstGeom>
          <a:noFill/>
        </p:spPr>
        <p:txBody>
          <a:bodyPr wrap="square" rtlCol="0">
            <a:spAutoFit/>
          </a:bodyPr>
          <a:lstStyle/>
          <a:p>
            <a:r>
              <a:rPr lang="ja-JP" altLang="en-US" sz="2000" b="1" dirty="0"/>
              <a:t>参照点群</a:t>
            </a:r>
          </a:p>
        </p:txBody>
      </p:sp>
      <p:sp>
        <p:nvSpPr>
          <p:cNvPr id="15" name="テキスト ボックス 14">
            <a:extLst>
              <a:ext uri="{FF2B5EF4-FFF2-40B4-BE49-F238E27FC236}">
                <a16:creationId xmlns:a16="http://schemas.microsoft.com/office/drawing/2014/main" id="{9E662CFB-4E60-C2EF-7619-B6C31B861192}"/>
              </a:ext>
            </a:extLst>
          </p:cNvPr>
          <p:cNvSpPr txBox="1"/>
          <p:nvPr/>
        </p:nvSpPr>
        <p:spPr>
          <a:xfrm>
            <a:off x="2739129" y="5168962"/>
            <a:ext cx="2494044" cy="707886"/>
          </a:xfrm>
          <a:prstGeom prst="rect">
            <a:avLst/>
          </a:prstGeom>
          <a:noFill/>
        </p:spPr>
        <p:txBody>
          <a:bodyPr wrap="square" rtlCol="0">
            <a:spAutoFit/>
          </a:bodyPr>
          <a:lstStyle/>
          <a:p>
            <a:r>
              <a:rPr lang="ja-JP" altLang="en-US" sz="2000" dirty="0"/>
              <a:t>グリッドに分割し</a:t>
            </a:r>
            <a:endParaRPr lang="en-US" altLang="ja-JP" sz="2000" dirty="0"/>
          </a:p>
          <a:p>
            <a:r>
              <a:rPr lang="ja-JP" altLang="en-US" sz="2000" dirty="0"/>
              <a:t>正規分布で近似</a:t>
            </a:r>
            <a:endParaRPr lang="ja-JP" altLang="en-US" dirty="0"/>
          </a:p>
        </p:txBody>
      </p:sp>
      <p:sp>
        <p:nvSpPr>
          <p:cNvPr id="27" name="楕円 26">
            <a:extLst>
              <a:ext uri="{FF2B5EF4-FFF2-40B4-BE49-F238E27FC236}">
                <a16:creationId xmlns:a16="http://schemas.microsoft.com/office/drawing/2014/main" id="{B787938F-85E9-8C6C-C259-7ABB707FD454}"/>
              </a:ext>
            </a:extLst>
          </p:cNvPr>
          <p:cNvSpPr/>
          <p:nvPr/>
        </p:nvSpPr>
        <p:spPr>
          <a:xfrm>
            <a:off x="5979816" y="5695074"/>
            <a:ext cx="180109" cy="18010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 name="楕円 27">
            <a:extLst>
              <a:ext uri="{FF2B5EF4-FFF2-40B4-BE49-F238E27FC236}">
                <a16:creationId xmlns:a16="http://schemas.microsoft.com/office/drawing/2014/main" id="{3511BEE2-2A57-86FB-06C3-C4369A0E1262}"/>
              </a:ext>
            </a:extLst>
          </p:cNvPr>
          <p:cNvSpPr/>
          <p:nvPr/>
        </p:nvSpPr>
        <p:spPr>
          <a:xfrm>
            <a:off x="6414700" y="4129055"/>
            <a:ext cx="180109" cy="18010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 name="楕円 28">
            <a:extLst>
              <a:ext uri="{FF2B5EF4-FFF2-40B4-BE49-F238E27FC236}">
                <a16:creationId xmlns:a16="http://schemas.microsoft.com/office/drawing/2014/main" id="{7FE7104C-43BE-5C4E-4DD3-F1D47CB120C5}"/>
              </a:ext>
            </a:extLst>
          </p:cNvPr>
          <p:cNvSpPr/>
          <p:nvPr/>
        </p:nvSpPr>
        <p:spPr>
          <a:xfrm>
            <a:off x="5912372" y="3567376"/>
            <a:ext cx="180109" cy="18010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 name="楕円 29">
            <a:extLst>
              <a:ext uri="{FF2B5EF4-FFF2-40B4-BE49-F238E27FC236}">
                <a16:creationId xmlns:a16="http://schemas.microsoft.com/office/drawing/2014/main" id="{16093667-2DC0-183D-F1CB-81A29AE42060}"/>
              </a:ext>
            </a:extLst>
          </p:cNvPr>
          <p:cNvSpPr/>
          <p:nvPr/>
        </p:nvSpPr>
        <p:spPr>
          <a:xfrm>
            <a:off x="6092482" y="3948946"/>
            <a:ext cx="180109" cy="18010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1" name="楕円 30">
            <a:extLst>
              <a:ext uri="{FF2B5EF4-FFF2-40B4-BE49-F238E27FC236}">
                <a16:creationId xmlns:a16="http://schemas.microsoft.com/office/drawing/2014/main" id="{BF1D4534-4455-E101-AAC0-2F5C37F98673}"/>
              </a:ext>
            </a:extLst>
          </p:cNvPr>
          <p:cNvSpPr/>
          <p:nvPr/>
        </p:nvSpPr>
        <p:spPr>
          <a:xfrm>
            <a:off x="6272591" y="4383300"/>
            <a:ext cx="180109" cy="18010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 name="楕円 31">
            <a:extLst>
              <a:ext uri="{FF2B5EF4-FFF2-40B4-BE49-F238E27FC236}">
                <a16:creationId xmlns:a16="http://schemas.microsoft.com/office/drawing/2014/main" id="{0DF56C67-AC3F-6EB9-3AFA-A4C0822F852D}"/>
              </a:ext>
            </a:extLst>
          </p:cNvPr>
          <p:cNvSpPr/>
          <p:nvPr/>
        </p:nvSpPr>
        <p:spPr>
          <a:xfrm>
            <a:off x="6384888" y="5319046"/>
            <a:ext cx="180109" cy="18010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 name="楕円 32">
            <a:extLst>
              <a:ext uri="{FF2B5EF4-FFF2-40B4-BE49-F238E27FC236}">
                <a16:creationId xmlns:a16="http://schemas.microsoft.com/office/drawing/2014/main" id="{26B4C322-A106-EB78-3579-19F9DF2D84CD}"/>
              </a:ext>
            </a:extLst>
          </p:cNvPr>
          <p:cNvSpPr/>
          <p:nvPr/>
        </p:nvSpPr>
        <p:spPr>
          <a:xfrm>
            <a:off x="6183088" y="4933672"/>
            <a:ext cx="180109" cy="18010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 name="楕円 34">
            <a:extLst>
              <a:ext uri="{FF2B5EF4-FFF2-40B4-BE49-F238E27FC236}">
                <a16:creationId xmlns:a16="http://schemas.microsoft.com/office/drawing/2014/main" id="{1A1EFF82-28A1-6313-30A7-8679D9CFD284}"/>
              </a:ext>
            </a:extLst>
          </p:cNvPr>
          <p:cNvSpPr/>
          <p:nvPr/>
        </p:nvSpPr>
        <p:spPr>
          <a:xfrm rot="1558145">
            <a:off x="5720892" y="4906907"/>
            <a:ext cx="900203" cy="957544"/>
          </a:xfrm>
          <a:prstGeom prst="ellips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 name="楕円 35">
            <a:extLst>
              <a:ext uri="{FF2B5EF4-FFF2-40B4-BE49-F238E27FC236}">
                <a16:creationId xmlns:a16="http://schemas.microsoft.com/office/drawing/2014/main" id="{54FB2E77-E68E-8D57-5491-FE79F6823E6E}"/>
              </a:ext>
            </a:extLst>
          </p:cNvPr>
          <p:cNvSpPr/>
          <p:nvPr/>
        </p:nvSpPr>
        <p:spPr>
          <a:xfrm rot="20534143">
            <a:off x="5989526" y="3474556"/>
            <a:ext cx="638300" cy="1283405"/>
          </a:xfrm>
          <a:prstGeom prst="ellips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 name="楕円 36">
            <a:extLst>
              <a:ext uri="{FF2B5EF4-FFF2-40B4-BE49-F238E27FC236}">
                <a16:creationId xmlns:a16="http://schemas.microsoft.com/office/drawing/2014/main" id="{67B5CEAC-1848-FC82-56DE-8E161D40F379}"/>
              </a:ext>
            </a:extLst>
          </p:cNvPr>
          <p:cNvSpPr/>
          <p:nvPr/>
        </p:nvSpPr>
        <p:spPr>
          <a:xfrm rot="1442303">
            <a:off x="6098000" y="5157119"/>
            <a:ext cx="379347" cy="435479"/>
          </a:xfrm>
          <a:prstGeom prst="ellips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楕円 37">
            <a:extLst>
              <a:ext uri="{FF2B5EF4-FFF2-40B4-BE49-F238E27FC236}">
                <a16:creationId xmlns:a16="http://schemas.microsoft.com/office/drawing/2014/main" id="{413738A3-A896-5D76-CD8B-C8837D8A72E2}"/>
              </a:ext>
            </a:extLst>
          </p:cNvPr>
          <p:cNvSpPr/>
          <p:nvPr/>
        </p:nvSpPr>
        <p:spPr>
          <a:xfrm rot="20534143">
            <a:off x="6192289" y="3949003"/>
            <a:ext cx="322219" cy="576735"/>
          </a:xfrm>
          <a:prstGeom prst="ellips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 name="楕円 38">
            <a:extLst>
              <a:ext uri="{FF2B5EF4-FFF2-40B4-BE49-F238E27FC236}">
                <a16:creationId xmlns:a16="http://schemas.microsoft.com/office/drawing/2014/main" id="{308573D7-2515-26F1-2C53-3BC76E828E7D}"/>
              </a:ext>
            </a:extLst>
          </p:cNvPr>
          <p:cNvSpPr/>
          <p:nvPr/>
        </p:nvSpPr>
        <p:spPr>
          <a:xfrm>
            <a:off x="9980086" y="5488847"/>
            <a:ext cx="180109" cy="18010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 name="楕円 39">
            <a:extLst>
              <a:ext uri="{FF2B5EF4-FFF2-40B4-BE49-F238E27FC236}">
                <a16:creationId xmlns:a16="http://schemas.microsoft.com/office/drawing/2014/main" id="{EE7FD47F-7EE8-FE34-5BB8-2D75D977DD46}"/>
              </a:ext>
            </a:extLst>
          </p:cNvPr>
          <p:cNvSpPr/>
          <p:nvPr/>
        </p:nvSpPr>
        <p:spPr>
          <a:xfrm>
            <a:off x="10414968" y="3922828"/>
            <a:ext cx="180109" cy="18010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 name="楕円 40">
            <a:extLst>
              <a:ext uri="{FF2B5EF4-FFF2-40B4-BE49-F238E27FC236}">
                <a16:creationId xmlns:a16="http://schemas.microsoft.com/office/drawing/2014/main" id="{BBD3041D-CB06-2BA1-D836-41A3EDCF202B}"/>
              </a:ext>
            </a:extLst>
          </p:cNvPr>
          <p:cNvSpPr/>
          <p:nvPr/>
        </p:nvSpPr>
        <p:spPr>
          <a:xfrm>
            <a:off x="9912642" y="3361150"/>
            <a:ext cx="180109" cy="18010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2" name="楕円 41">
            <a:extLst>
              <a:ext uri="{FF2B5EF4-FFF2-40B4-BE49-F238E27FC236}">
                <a16:creationId xmlns:a16="http://schemas.microsoft.com/office/drawing/2014/main" id="{DB3AA872-5C4B-A0BD-797D-787AA1D00330}"/>
              </a:ext>
            </a:extLst>
          </p:cNvPr>
          <p:cNvSpPr/>
          <p:nvPr/>
        </p:nvSpPr>
        <p:spPr>
          <a:xfrm>
            <a:off x="10092751" y="3742719"/>
            <a:ext cx="180109" cy="18010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3" name="楕円 42">
            <a:extLst>
              <a:ext uri="{FF2B5EF4-FFF2-40B4-BE49-F238E27FC236}">
                <a16:creationId xmlns:a16="http://schemas.microsoft.com/office/drawing/2014/main" id="{EFCA0793-43E6-3AC2-F7C4-6AD3308051E6}"/>
              </a:ext>
            </a:extLst>
          </p:cNvPr>
          <p:cNvSpPr/>
          <p:nvPr/>
        </p:nvSpPr>
        <p:spPr>
          <a:xfrm>
            <a:off x="10272860" y="4177072"/>
            <a:ext cx="180109" cy="18010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4" name="楕円 43">
            <a:extLst>
              <a:ext uri="{FF2B5EF4-FFF2-40B4-BE49-F238E27FC236}">
                <a16:creationId xmlns:a16="http://schemas.microsoft.com/office/drawing/2014/main" id="{4CE67ADB-DA9B-2030-290D-52B0E5AD3A3F}"/>
              </a:ext>
            </a:extLst>
          </p:cNvPr>
          <p:cNvSpPr/>
          <p:nvPr/>
        </p:nvSpPr>
        <p:spPr>
          <a:xfrm>
            <a:off x="10331174" y="4966502"/>
            <a:ext cx="180109" cy="18010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5" name="楕円 44">
            <a:extLst>
              <a:ext uri="{FF2B5EF4-FFF2-40B4-BE49-F238E27FC236}">
                <a16:creationId xmlns:a16="http://schemas.microsoft.com/office/drawing/2014/main" id="{A7DBC577-F77B-B3B7-667B-27C2B9483F76}"/>
              </a:ext>
            </a:extLst>
          </p:cNvPr>
          <p:cNvSpPr/>
          <p:nvPr/>
        </p:nvSpPr>
        <p:spPr>
          <a:xfrm>
            <a:off x="10092750" y="4759816"/>
            <a:ext cx="180109" cy="18010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6" name="テキスト ボックス 45">
            <a:extLst>
              <a:ext uri="{FF2B5EF4-FFF2-40B4-BE49-F238E27FC236}">
                <a16:creationId xmlns:a16="http://schemas.microsoft.com/office/drawing/2014/main" id="{DD23FFA8-A374-9ADE-7E84-B519F374FCA7}"/>
              </a:ext>
            </a:extLst>
          </p:cNvPr>
          <p:cNvSpPr txBox="1"/>
          <p:nvPr/>
        </p:nvSpPr>
        <p:spPr>
          <a:xfrm>
            <a:off x="9600800" y="6051943"/>
            <a:ext cx="1416837" cy="400110"/>
          </a:xfrm>
          <a:prstGeom prst="rect">
            <a:avLst/>
          </a:prstGeom>
          <a:noFill/>
        </p:spPr>
        <p:txBody>
          <a:bodyPr wrap="square" rtlCol="0">
            <a:spAutoFit/>
          </a:bodyPr>
          <a:lstStyle/>
          <a:p>
            <a:r>
              <a:rPr lang="ja-JP" altLang="en-US" sz="2000" b="1" dirty="0"/>
              <a:t>入力点群</a:t>
            </a:r>
          </a:p>
        </p:txBody>
      </p:sp>
      <p:sp>
        <p:nvSpPr>
          <p:cNvPr id="47" name="矢印: 右 46">
            <a:extLst>
              <a:ext uri="{FF2B5EF4-FFF2-40B4-BE49-F238E27FC236}">
                <a16:creationId xmlns:a16="http://schemas.microsoft.com/office/drawing/2014/main" id="{922BD1E6-F310-8018-869A-1DEEC5C130BD}"/>
              </a:ext>
            </a:extLst>
          </p:cNvPr>
          <p:cNvSpPr/>
          <p:nvPr/>
        </p:nvSpPr>
        <p:spPr>
          <a:xfrm rot="10800000">
            <a:off x="7773869" y="4312811"/>
            <a:ext cx="1084251" cy="53705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8" name="テキスト ボックス 47">
            <a:extLst>
              <a:ext uri="{FF2B5EF4-FFF2-40B4-BE49-F238E27FC236}">
                <a16:creationId xmlns:a16="http://schemas.microsoft.com/office/drawing/2014/main" id="{7FC3CB78-F989-C6AB-20A7-2B59F96A769B}"/>
              </a:ext>
            </a:extLst>
          </p:cNvPr>
          <p:cNvSpPr txBox="1"/>
          <p:nvPr/>
        </p:nvSpPr>
        <p:spPr>
          <a:xfrm>
            <a:off x="7746087" y="5126948"/>
            <a:ext cx="1460604" cy="400110"/>
          </a:xfrm>
          <a:prstGeom prst="rect">
            <a:avLst/>
          </a:prstGeom>
          <a:noFill/>
        </p:spPr>
        <p:txBody>
          <a:bodyPr wrap="square" rtlCol="0">
            <a:spAutoFit/>
          </a:bodyPr>
          <a:lstStyle/>
          <a:p>
            <a:r>
              <a:rPr lang="ja-JP" altLang="en-US" sz="2000" dirty="0"/>
              <a:t>マッチング</a:t>
            </a:r>
            <a:endParaRPr lang="ja-JP" altLang="en-US" dirty="0"/>
          </a:p>
        </p:txBody>
      </p:sp>
      <p:sp>
        <p:nvSpPr>
          <p:cNvPr id="16" name="スライド番号プレースホルダー 15">
            <a:extLst>
              <a:ext uri="{FF2B5EF4-FFF2-40B4-BE49-F238E27FC236}">
                <a16:creationId xmlns:a16="http://schemas.microsoft.com/office/drawing/2014/main" id="{A6AF7338-2961-4C04-18DC-C03EE5876150}"/>
              </a:ext>
            </a:extLst>
          </p:cNvPr>
          <p:cNvSpPr>
            <a:spLocks noGrp="1"/>
          </p:cNvSpPr>
          <p:nvPr>
            <p:ph type="sldNum" sz="quarter" idx="12"/>
          </p:nvPr>
        </p:nvSpPr>
        <p:spPr/>
        <p:txBody>
          <a:bodyPr vert="horz" lIns="91440" tIns="45720" rIns="91440" bIns="45720" rtlCol="0" anchor="ctr"/>
          <a:lstStyle/>
          <a:p>
            <a:fld id="{085525F2-D24A-499E-87B5-E11DA4F7061C}" type="slidenum">
              <a:rPr lang="ja-JP" altLang="en-US" sz="2800">
                <a:solidFill>
                  <a:sysClr val="windowText" lastClr="000000"/>
                </a:solidFill>
              </a:rPr>
              <a:pPr/>
              <a:t>4</a:t>
            </a:fld>
            <a:endParaRPr lang="ja-JP" altLang="en-US" sz="2800">
              <a:solidFill>
                <a:sysClr val="windowText" lastClr="000000"/>
              </a:solidFill>
            </a:endParaRPr>
          </a:p>
        </p:txBody>
      </p:sp>
    </p:spTree>
    <p:extLst>
      <p:ext uri="{BB962C8B-B14F-4D97-AF65-F5344CB8AC3E}">
        <p14:creationId xmlns:p14="http://schemas.microsoft.com/office/powerpoint/2010/main" val="972946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CB73BE-5931-68B9-08AB-B721673430A6}"/>
              </a:ext>
            </a:extLst>
          </p:cNvPr>
          <p:cNvSpPr>
            <a:spLocks noGrp="1"/>
          </p:cNvSpPr>
          <p:nvPr>
            <p:ph type="title"/>
          </p:nvPr>
        </p:nvSpPr>
        <p:spPr/>
        <p:txBody>
          <a:bodyPr/>
          <a:lstStyle/>
          <a:p>
            <a:r>
              <a:rPr kumimoji="1" lang="ja-JP" altLang="en-US" dirty="0"/>
              <a:t>研究の目的</a:t>
            </a:r>
          </a:p>
        </p:txBody>
      </p:sp>
      <p:sp>
        <p:nvSpPr>
          <p:cNvPr id="3" name="コンテンツ プレースホルダー 2">
            <a:extLst>
              <a:ext uri="{FF2B5EF4-FFF2-40B4-BE49-F238E27FC236}">
                <a16:creationId xmlns:a16="http://schemas.microsoft.com/office/drawing/2014/main" id="{EAB14A10-1CBA-7948-06A4-B875F38E6C2B}"/>
              </a:ext>
            </a:extLst>
          </p:cNvPr>
          <p:cNvSpPr>
            <a:spLocks noGrp="1"/>
          </p:cNvSpPr>
          <p:nvPr>
            <p:ph idx="1"/>
          </p:nvPr>
        </p:nvSpPr>
        <p:spPr/>
        <p:txBody>
          <a:bodyPr/>
          <a:lstStyle/>
          <a:p>
            <a:pPr marL="0" indent="0">
              <a:buNone/>
            </a:pPr>
            <a:r>
              <a:rPr lang="en-US" altLang="ja-JP" dirty="0"/>
              <a:t>1. NDT Scan Matching</a:t>
            </a:r>
            <a:r>
              <a:rPr lang="ja-JP" altLang="en-US" dirty="0"/>
              <a:t> の動作確認</a:t>
            </a:r>
            <a:endParaRPr lang="en-US" altLang="ja-JP" dirty="0"/>
          </a:p>
          <a:p>
            <a:pPr marL="0" indent="0">
              <a:buNone/>
            </a:pPr>
            <a:endParaRPr lang="en-US" altLang="ja-JP" dirty="0"/>
          </a:p>
          <a:p>
            <a:pPr marL="0" indent="0">
              <a:buNone/>
            </a:pPr>
            <a:r>
              <a:rPr lang="en-US" altLang="ja-JP" dirty="0"/>
              <a:t>2. NDT Scan Matching</a:t>
            </a:r>
            <a:r>
              <a:rPr lang="ja-JP" altLang="en-US" dirty="0"/>
              <a:t> をライブラリが豊富で簡潔にコードが書  </a:t>
            </a:r>
            <a:endParaRPr lang="en-US" altLang="ja-JP" dirty="0"/>
          </a:p>
          <a:p>
            <a:pPr marL="0" indent="0">
              <a:buNone/>
            </a:pPr>
            <a:r>
              <a:rPr lang="en-US" altLang="ja-JP" dirty="0"/>
              <a:t>   </a:t>
            </a:r>
            <a:r>
              <a:rPr lang="ja-JP" altLang="en-US" dirty="0"/>
              <a:t>け、汎用性が高い</a:t>
            </a:r>
            <a:r>
              <a:rPr lang="en-US" altLang="ja-JP" dirty="0"/>
              <a:t>Python</a:t>
            </a:r>
            <a:r>
              <a:rPr lang="ja-JP" altLang="en-US" dirty="0"/>
              <a:t>で実装する</a:t>
            </a:r>
            <a:endParaRPr lang="en-US" altLang="ja-JP" dirty="0"/>
          </a:p>
          <a:p>
            <a:pPr marL="0" indent="0">
              <a:buNone/>
            </a:pPr>
            <a:endParaRPr lang="en-US" altLang="ja-JP" dirty="0"/>
          </a:p>
          <a:p>
            <a:pPr marL="0" indent="0">
              <a:buNone/>
            </a:pPr>
            <a:r>
              <a:rPr lang="ja-JP" altLang="en-US" dirty="0"/>
              <a:t> 今回の研究では、簡易化のため、</a:t>
            </a:r>
            <a:r>
              <a:rPr lang="en-US" altLang="ja-JP" dirty="0"/>
              <a:t>2</a:t>
            </a:r>
            <a:r>
              <a:rPr lang="ja-JP" altLang="en-US" dirty="0"/>
              <a:t>次元座標を用いて</a:t>
            </a:r>
            <a:endParaRPr lang="en-US" altLang="ja-JP" dirty="0"/>
          </a:p>
          <a:p>
            <a:pPr marL="0" indent="0">
              <a:buNone/>
            </a:pPr>
            <a:r>
              <a:rPr lang="en-US" altLang="ja-JP" dirty="0"/>
              <a:t> NDT Scan Matching</a:t>
            </a:r>
            <a:r>
              <a:rPr lang="ja-JP" altLang="en-US" dirty="0"/>
              <a:t> を実装する</a:t>
            </a:r>
            <a:endParaRPr kumimoji="1" lang="ja-JP" altLang="en-US" dirty="0"/>
          </a:p>
        </p:txBody>
      </p:sp>
      <p:sp>
        <p:nvSpPr>
          <p:cNvPr id="4" name="スライド番号プレースホルダー 3">
            <a:extLst>
              <a:ext uri="{FF2B5EF4-FFF2-40B4-BE49-F238E27FC236}">
                <a16:creationId xmlns:a16="http://schemas.microsoft.com/office/drawing/2014/main" id="{855BBAB8-215A-E006-7CBC-FD9FD4808D98}"/>
              </a:ext>
            </a:extLst>
          </p:cNvPr>
          <p:cNvSpPr>
            <a:spLocks noGrp="1"/>
          </p:cNvSpPr>
          <p:nvPr>
            <p:ph type="sldNum" sz="quarter" idx="12"/>
          </p:nvPr>
        </p:nvSpPr>
        <p:spPr>
          <a:xfrm>
            <a:off x="8610600" y="6356349"/>
            <a:ext cx="2743200" cy="367200"/>
          </a:xfrm>
        </p:spPr>
        <p:txBody>
          <a:bodyPr vert="horz" lIns="91440" tIns="45720" rIns="91440" bIns="45720" rtlCol="0" anchor="ctr"/>
          <a:lstStyle/>
          <a:p>
            <a:fld id="{085525F2-D24A-499E-87B5-E11DA4F7061C}" type="slidenum">
              <a:rPr lang="ja-JP" altLang="en-US" sz="2800">
                <a:solidFill>
                  <a:sysClr val="windowText" lastClr="000000"/>
                </a:solidFill>
              </a:rPr>
              <a:pPr/>
              <a:t>5</a:t>
            </a:fld>
            <a:endParaRPr lang="ja-JP" altLang="en-US" sz="2800">
              <a:solidFill>
                <a:sysClr val="windowText" lastClr="000000"/>
              </a:solidFill>
            </a:endParaRPr>
          </a:p>
        </p:txBody>
      </p:sp>
    </p:spTree>
    <p:extLst>
      <p:ext uri="{BB962C8B-B14F-4D97-AF65-F5344CB8AC3E}">
        <p14:creationId xmlns:p14="http://schemas.microsoft.com/office/powerpoint/2010/main" val="1248643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886249-339F-D7B7-EC5E-03D688313250}"/>
              </a:ext>
            </a:extLst>
          </p:cNvPr>
          <p:cNvSpPr>
            <a:spLocks noGrp="1"/>
          </p:cNvSpPr>
          <p:nvPr>
            <p:ph type="title"/>
          </p:nvPr>
        </p:nvSpPr>
        <p:spPr>
          <a:xfrm>
            <a:off x="270164" y="226581"/>
            <a:ext cx="10515600" cy="1325563"/>
          </a:xfrm>
        </p:spPr>
        <p:txBody>
          <a:bodyPr/>
          <a:lstStyle/>
          <a:p>
            <a:r>
              <a:rPr kumimoji="1" lang="en-US" altLang="ja-JP" dirty="0"/>
              <a:t> NDT Scan Matching</a:t>
            </a:r>
            <a:r>
              <a:rPr lang="ja-JP" altLang="en-US" dirty="0"/>
              <a:t>のアルゴリズム</a:t>
            </a:r>
            <a:endParaRPr kumimoji="1" lang="ja-JP" altLang="en-US" dirty="0"/>
          </a:p>
        </p:txBody>
      </p:sp>
      <p:sp>
        <p:nvSpPr>
          <p:cNvPr id="3" name="コンテンツ プレースホルダー 2">
            <a:extLst>
              <a:ext uri="{FF2B5EF4-FFF2-40B4-BE49-F238E27FC236}">
                <a16:creationId xmlns:a16="http://schemas.microsoft.com/office/drawing/2014/main" id="{F54E8FF6-B67D-DC1D-9159-C1961CC1F492}"/>
              </a:ext>
            </a:extLst>
          </p:cNvPr>
          <p:cNvSpPr>
            <a:spLocks noGrp="1"/>
          </p:cNvSpPr>
          <p:nvPr>
            <p:ph idx="1"/>
          </p:nvPr>
        </p:nvSpPr>
        <p:spPr>
          <a:xfrm>
            <a:off x="464127" y="1552148"/>
            <a:ext cx="10515600" cy="3019857"/>
          </a:xfrm>
        </p:spPr>
        <p:txBody>
          <a:bodyPr/>
          <a:lstStyle/>
          <a:p>
            <a:pPr marL="514338" indent="-514338">
              <a:buAutoNum type="arabicPeriod"/>
            </a:pPr>
            <a:r>
              <a:rPr kumimoji="1" lang="ja-JP" altLang="en-US" dirty="0"/>
              <a:t>参照点群をボクセルやグリッドの領域に分割</a:t>
            </a:r>
            <a:endParaRPr kumimoji="1" lang="en-US" altLang="ja-JP" dirty="0"/>
          </a:p>
          <a:p>
            <a:pPr marL="514338" indent="-514338">
              <a:buAutoNum type="arabicPeriod"/>
            </a:pPr>
            <a:endParaRPr kumimoji="1" lang="en-US" altLang="ja-JP" dirty="0"/>
          </a:p>
          <a:p>
            <a:pPr marL="0" indent="0">
              <a:buNone/>
            </a:pPr>
            <a:r>
              <a:rPr lang="en-US" altLang="ja-JP" dirty="0"/>
              <a:t>2. </a:t>
            </a:r>
            <a:r>
              <a:rPr lang="ja-JP" altLang="en-US" dirty="0"/>
              <a:t>各領域で平均と共分散行列を求める</a:t>
            </a:r>
            <a:endParaRPr lang="en-US" altLang="ja-JP" dirty="0"/>
          </a:p>
          <a:p>
            <a:pPr marL="0" indent="0">
              <a:buNone/>
            </a:pPr>
            <a:endParaRPr lang="en-US" altLang="ja-JP" dirty="0"/>
          </a:p>
          <a:p>
            <a:pPr marL="0" indent="0">
              <a:buNone/>
            </a:pPr>
            <a:r>
              <a:rPr kumimoji="1" lang="en-US" altLang="ja-JP" dirty="0"/>
              <a:t>3. </a:t>
            </a:r>
            <a:r>
              <a:rPr kumimoji="1" lang="ja-JP" altLang="en-US" dirty="0"/>
              <a:t>入力点群の各点と対応する領域を求める</a:t>
            </a:r>
          </a:p>
        </p:txBody>
      </p:sp>
      <p:grpSp>
        <p:nvGrpSpPr>
          <p:cNvPr id="51" name="グループ化 50">
            <a:extLst>
              <a:ext uri="{FF2B5EF4-FFF2-40B4-BE49-F238E27FC236}">
                <a16:creationId xmlns:a16="http://schemas.microsoft.com/office/drawing/2014/main" id="{22EAC95E-FFA7-5D3F-973A-451EAC8E3BD0}"/>
              </a:ext>
            </a:extLst>
          </p:cNvPr>
          <p:cNvGrpSpPr/>
          <p:nvPr/>
        </p:nvGrpSpPr>
        <p:grpSpPr>
          <a:xfrm>
            <a:off x="7109718" y="3791168"/>
            <a:ext cx="4337781" cy="2753999"/>
            <a:chOff x="5062065" y="3829215"/>
            <a:chExt cx="6292964" cy="3272409"/>
          </a:xfrm>
        </p:grpSpPr>
        <p:sp>
          <p:nvSpPr>
            <p:cNvPr id="28" name="正方形/長方形 27">
              <a:extLst>
                <a:ext uri="{FF2B5EF4-FFF2-40B4-BE49-F238E27FC236}">
                  <a16:creationId xmlns:a16="http://schemas.microsoft.com/office/drawing/2014/main" id="{59499163-8E29-7034-CFDC-361B932101CB}"/>
                </a:ext>
              </a:extLst>
            </p:cNvPr>
            <p:cNvSpPr/>
            <p:nvPr/>
          </p:nvSpPr>
          <p:spPr>
            <a:xfrm>
              <a:off x="10046733" y="3829215"/>
              <a:ext cx="1308296" cy="13082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 name="正方形/長方形 28">
              <a:extLst>
                <a:ext uri="{FF2B5EF4-FFF2-40B4-BE49-F238E27FC236}">
                  <a16:creationId xmlns:a16="http://schemas.microsoft.com/office/drawing/2014/main" id="{CB7D1189-B830-61A3-2286-77879A3E4194}"/>
                </a:ext>
              </a:extLst>
            </p:cNvPr>
            <p:cNvSpPr/>
            <p:nvPr/>
          </p:nvSpPr>
          <p:spPr>
            <a:xfrm>
              <a:off x="10046733" y="5137511"/>
              <a:ext cx="1308296" cy="13082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 name="楕円 29">
              <a:extLst>
                <a:ext uri="{FF2B5EF4-FFF2-40B4-BE49-F238E27FC236}">
                  <a16:creationId xmlns:a16="http://schemas.microsoft.com/office/drawing/2014/main" id="{10661666-E77D-7C40-E0F5-C71D449D6C0C}"/>
                </a:ext>
              </a:extLst>
            </p:cNvPr>
            <p:cNvSpPr/>
            <p:nvPr/>
          </p:nvSpPr>
          <p:spPr>
            <a:xfrm>
              <a:off x="5786128" y="6049382"/>
              <a:ext cx="180109" cy="180109"/>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1" name="楕円 30">
              <a:extLst>
                <a:ext uri="{FF2B5EF4-FFF2-40B4-BE49-F238E27FC236}">
                  <a16:creationId xmlns:a16="http://schemas.microsoft.com/office/drawing/2014/main" id="{04D854EB-D76E-B42A-2291-88D9CCDF5C32}"/>
                </a:ext>
              </a:extLst>
            </p:cNvPr>
            <p:cNvSpPr/>
            <p:nvPr/>
          </p:nvSpPr>
          <p:spPr>
            <a:xfrm>
              <a:off x="6221011" y="4483363"/>
              <a:ext cx="180109" cy="180109"/>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 name="楕円 31">
              <a:extLst>
                <a:ext uri="{FF2B5EF4-FFF2-40B4-BE49-F238E27FC236}">
                  <a16:creationId xmlns:a16="http://schemas.microsoft.com/office/drawing/2014/main" id="{2D32130D-D5B5-2428-94FA-1D8CD3D33519}"/>
                </a:ext>
              </a:extLst>
            </p:cNvPr>
            <p:cNvSpPr/>
            <p:nvPr/>
          </p:nvSpPr>
          <p:spPr>
            <a:xfrm>
              <a:off x="5718684" y="3921685"/>
              <a:ext cx="180109" cy="180109"/>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 name="楕円 32">
              <a:extLst>
                <a:ext uri="{FF2B5EF4-FFF2-40B4-BE49-F238E27FC236}">
                  <a16:creationId xmlns:a16="http://schemas.microsoft.com/office/drawing/2014/main" id="{E8F71C99-6556-E516-9912-5E861CC137A8}"/>
                </a:ext>
              </a:extLst>
            </p:cNvPr>
            <p:cNvSpPr/>
            <p:nvPr/>
          </p:nvSpPr>
          <p:spPr>
            <a:xfrm>
              <a:off x="5898793" y="4303254"/>
              <a:ext cx="180109" cy="180109"/>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楕円 33">
              <a:extLst>
                <a:ext uri="{FF2B5EF4-FFF2-40B4-BE49-F238E27FC236}">
                  <a16:creationId xmlns:a16="http://schemas.microsoft.com/office/drawing/2014/main" id="{97B6F547-BF2C-985A-C3FD-33E70582FCEA}"/>
                </a:ext>
              </a:extLst>
            </p:cNvPr>
            <p:cNvSpPr/>
            <p:nvPr/>
          </p:nvSpPr>
          <p:spPr>
            <a:xfrm>
              <a:off x="6078902" y="4737608"/>
              <a:ext cx="180109" cy="180109"/>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 name="楕円 34">
              <a:extLst>
                <a:ext uri="{FF2B5EF4-FFF2-40B4-BE49-F238E27FC236}">
                  <a16:creationId xmlns:a16="http://schemas.microsoft.com/office/drawing/2014/main" id="{049744D5-249E-FE78-243B-A694E3A10A67}"/>
                </a:ext>
              </a:extLst>
            </p:cNvPr>
            <p:cNvSpPr/>
            <p:nvPr/>
          </p:nvSpPr>
          <p:spPr>
            <a:xfrm>
              <a:off x="6137216" y="5527037"/>
              <a:ext cx="180109" cy="180109"/>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 name="楕円 35">
              <a:extLst>
                <a:ext uri="{FF2B5EF4-FFF2-40B4-BE49-F238E27FC236}">
                  <a16:creationId xmlns:a16="http://schemas.microsoft.com/office/drawing/2014/main" id="{5588FD3F-AACF-A410-79D7-66EE141A7673}"/>
                </a:ext>
              </a:extLst>
            </p:cNvPr>
            <p:cNvSpPr/>
            <p:nvPr/>
          </p:nvSpPr>
          <p:spPr>
            <a:xfrm>
              <a:off x="5898792" y="5320351"/>
              <a:ext cx="180109" cy="180109"/>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 name="矢印: 右 36">
              <a:extLst>
                <a:ext uri="{FF2B5EF4-FFF2-40B4-BE49-F238E27FC236}">
                  <a16:creationId xmlns:a16="http://schemas.microsoft.com/office/drawing/2014/main" id="{BD5F3447-8323-61DA-2DB4-BB47D189C579}"/>
                </a:ext>
              </a:extLst>
            </p:cNvPr>
            <p:cNvSpPr/>
            <p:nvPr/>
          </p:nvSpPr>
          <p:spPr>
            <a:xfrm>
              <a:off x="7861910" y="4737608"/>
              <a:ext cx="1084250" cy="53705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テキスト ボックス 37">
              <a:extLst>
                <a:ext uri="{FF2B5EF4-FFF2-40B4-BE49-F238E27FC236}">
                  <a16:creationId xmlns:a16="http://schemas.microsoft.com/office/drawing/2014/main" id="{D0A1214C-F2CE-6170-2216-9397E7DE007A}"/>
                </a:ext>
              </a:extLst>
            </p:cNvPr>
            <p:cNvSpPr txBox="1"/>
            <p:nvPr/>
          </p:nvSpPr>
          <p:spPr>
            <a:xfrm>
              <a:off x="5062065" y="6626198"/>
              <a:ext cx="1848227" cy="475426"/>
            </a:xfrm>
            <a:prstGeom prst="rect">
              <a:avLst/>
            </a:prstGeom>
            <a:noFill/>
          </p:spPr>
          <p:txBody>
            <a:bodyPr wrap="square" rtlCol="0">
              <a:spAutoFit/>
            </a:bodyPr>
            <a:lstStyle/>
            <a:p>
              <a:r>
                <a:rPr lang="ja-JP" altLang="en-US" sz="2000" b="1" dirty="0"/>
                <a:t>参照点群</a:t>
              </a:r>
            </a:p>
          </p:txBody>
        </p:sp>
        <p:sp>
          <p:nvSpPr>
            <p:cNvPr id="40" name="楕円 39">
              <a:extLst>
                <a:ext uri="{FF2B5EF4-FFF2-40B4-BE49-F238E27FC236}">
                  <a16:creationId xmlns:a16="http://schemas.microsoft.com/office/drawing/2014/main" id="{F93B9E99-F07C-2DD9-F845-517D4D8FC232}"/>
                </a:ext>
              </a:extLst>
            </p:cNvPr>
            <p:cNvSpPr/>
            <p:nvPr/>
          </p:nvSpPr>
          <p:spPr>
            <a:xfrm>
              <a:off x="10397704" y="6075217"/>
              <a:ext cx="180109" cy="18010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 name="楕円 40">
              <a:extLst>
                <a:ext uri="{FF2B5EF4-FFF2-40B4-BE49-F238E27FC236}">
                  <a16:creationId xmlns:a16="http://schemas.microsoft.com/office/drawing/2014/main" id="{2F722918-9660-5758-D90E-BBAD9FFE970A}"/>
                </a:ext>
              </a:extLst>
            </p:cNvPr>
            <p:cNvSpPr/>
            <p:nvPr/>
          </p:nvSpPr>
          <p:spPr>
            <a:xfrm>
              <a:off x="10832587" y="4509198"/>
              <a:ext cx="180109" cy="18010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2" name="楕円 41">
              <a:extLst>
                <a:ext uri="{FF2B5EF4-FFF2-40B4-BE49-F238E27FC236}">
                  <a16:creationId xmlns:a16="http://schemas.microsoft.com/office/drawing/2014/main" id="{45FB8977-7642-3A21-21E0-98B3B5EDC5D4}"/>
                </a:ext>
              </a:extLst>
            </p:cNvPr>
            <p:cNvSpPr/>
            <p:nvPr/>
          </p:nvSpPr>
          <p:spPr>
            <a:xfrm>
              <a:off x="10330260" y="3947520"/>
              <a:ext cx="180109" cy="18010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3" name="楕円 42">
              <a:extLst>
                <a:ext uri="{FF2B5EF4-FFF2-40B4-BE49-F238E27FC236}">
                  <a16:creationId xmlns:a16="http://schemas.microsoft.com/office/drawing/2014/main" id="{74641CD3-F83C-383B-296E-B7A40BBF0B50}"/>
                </a:ext>
              </a:extLst>
            </p:cNvPr>
            <p:cNvSpPr/>
            <p:nvPr/>
          </p:nvSpPr>
          <p:spPr>
            <a:xfrm>
              <a:off x="10510369" y="4329089"/>
              <a:ext cx="180109" cy="18010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4" name="楕円 43">
              <a:extLst>
                <a:ext uri="{FF2B5EF4-FFF2-40B4-BE49-F238E27FC236}">
                  <a16:creationId xmlns:a16="http://schemas.microsoft.com/office/drawing/2014/main" id="{CA69BA4D-8628-1040-79A9-6E3E9A90DF74}"/>
                </a:ext>
              </a:extLst>
            </p:cNvPr>
            <p:cNvSpPr/>
            <p:nvPr/>
          </p:nvSpPr>
          <p:spPr>
            <a:xfrm>
              <a:off x="10690478" y="4763443"/>
              <a:ext cx="180109" cy="18010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5" name="楕円 44">
              <a:extLst>
                <a:ext uri="{FF2B5EF4-FFF2-40B4-BE49-F238E27FC236}">
                  <a16:creationId xmlns:a16="http://schemas.microsoft.com/office/drawing/2014/main" id="{52B68667-E0ED-59F0-2D46-8B9A7DBEE1FE}"/>
                </a:ext>
              </a:extLst>
            </p:cNvPr>
            <p:cNvSpPr/>
            <p:nvPr/>
          </p:nvSpPr>
          <p:spPr>
            <a:xfrm>
              <a:off x="10802776" y="5699189"/>
              <a:ext cx="180109" cy="18010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6" name="楕円 45">
              <a:extLst>
                <a:ext uri="{FF2B5EF4-FFF2-40B4-BE49-F238E27FC236}">
                  <a16:creationId xmlns:a16="http://schemas.microsoft.com/office/drawing/2014/main" id="{29C9B771-523E-5D9C-2AB2-1402F141D377}"/>
                </a:ext>
              </a:extLst>
            </p:cNvPr>
            <p:cNvSpPr/>
            <p:nvPr/>
          </p:nvSpPr>
          <p:spPr>
            <a:xfrm>
              <a:off x="10600975" y="5313815"/>
              <a:ext cx="180109" cy="18010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7" name="楕円 46">
              <a:extLst>
                <a:ext uri="{FF2B5EF4-FFF2-40B4-BE49-F238E27FC236}">
                  <a16:creationId xmlns:a16="http://schemas.microsoft.com/office/drawing/2014/main" id="{893748FF-E261-2EFE-1F20-F5CCF1B1E92C}"/>
                </a:ext>
              </a:extLst>
            </p:cNvPr>
            <p:cNvSpPr/>
            <p:nvPr/>
          </p:nvSpPr>
          <p:spPr>
            <a:xfrm rot="1558145">
              <a:off x="10138780" y="5287051"/>
              <a:ext cx="900202" cy="957544"/>
            </a:xfrm>
            <a:prstGeom prst="ellips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8" name="楕円 47">
              <a:extLst>
                <a:ext uri="{FF2B5EF4-FFF2-40B4-BE49-F238E27FC236}">
                  <a16:creationId xmlns:a16="http://schemas.microsoft.com/office/drawing/2014/main" id="{B0AEED37-7AE7-70CD-34EE-7F5F8B0845C4}"/>
                </a:ext>
              </a:extLst>
            </p:cNvPr>
            <p:cNvSpPr/>
            <p:nvPr/>
          </p:nvSpPr>
          <p:spPr>
            <a:xfrm rot="20534143">
              <a:off x="10407410" y="3854699"/>
              <a:ext cx="638300" cy="1283405"/>
            </a:xfrm>
            <a:prstGeom prst="ellips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9" name="楕円 48">
              <a:extLst>
                <a:ext uri="{FF2B5EF4-FFF2-40B4-BE49-F238E27FC236}">
                  <a16:creationId xmlns:a16="http://schemas.microsoft.com/office/drawing/2014/main" id="{05FB3E38-65F8-195C-79D7-97C0A1F38F32}"/>
                </a:ext>
              </a:extLst>
            </p:cNvPr>
            <p:cNvSpPr/>
            <p:nvPr/>
          </p:nvSpPr>
          <p:spPr>
            <a:xfrm rot="1442303">
              <a:off x="10515888" y="5537259"/>
              <a:ext cx="379346" cy="435479"/>
            </a:xfrm>
            <a:prstGeom prst="ellips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0" name="楕円 49">
              <a:extLst>
                <a:ext uri="{FF2B5EF4-FFF2-40B4-BE49-F238E27FC236}">
                  <a16:creationId xmlns:a16="http://schemas.microsoft.com/office/drawing/2014/main" id="{71D43185-D3F1-E5A8-17B8-A2BBB536A35E}"/>
                </a:ext>
              </a:extLst>
            </p:cNvPr>
            <p:cNvSpPr/>
            <p:nvPr/>
          </p:nvSpPr>
          <p:spPr>
            <a:xfrm rot="20534143">
              <a:off x="10610178" y="4329144"/>
              <a:ext cx="322218" cy="576734"/>
            </a:xfrm>
            <a:prstGeom prst="ellips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Tree>
    <p:extLst>
      <p:ext uri="{BB962C8B-B14F-4D97-AF65-F5344CB8AC3E}">
        <p14:creationId xmlns:p14="http://schemas.microsoft.com/office/powerpoint/2010/main" val="3589237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886249-339F-D7B7-EC5E-03D688313250}"/>
              </a:ext>
            </a:extLst>
          </p:cNvPr>
          <p:cNvSpPr>
            <a:spLocks noGrp="1"/>
          </p:cNvSpPr>
          <p:nvPr>
            <p:ph type="title"/>
          </p:nvPr>
        </p:nvSpPr>
        <p:spPr>
          <a:xfrm>
            <a:off x="270164" y="226581"/>
            <a:ext cx="10515600" cy="1325563"/>
          </a:xfrm>
        </p:spPr>
        <p:txBody>
          <a:bodyPr/>
          <a:lstStyle/>
          <a:p>
            <a:r>
              <a:rPr kumimoji="1" lang="en-US" altLang="ja-JP" dirty="0"/>
              <a:t> NDT Scan Matching</a:t>
            </a:r>
            <a:r>
              <a:rPr lang="ja-JP" altLang="en-US" dirty="0"/>
              <a:t>のアルゴリズム</a:t>
            </a:r>
            <a:r>
              <a:rPr lang="en-US" altLang="ja-JP" dirty="0"/>
              <a:t>(2)</a:t>
            </a:r>
            <a:endParaRPr kumimoji="1" lang="ja-JP" altLang="en-US" dirty="0"/>
          </a:p>
        </p:txBody>
      </p:sp>
      <p:sp>
        <p:nvSpPr>
          <p:cNvPr id="3" name="コンテンツ プレースホルダー 2">
            <a:extLst>
              <a:ext uri="{FF2B5EF4-FFF2-40B4-BE49-F238E27FC236}">
                <a16:creationId xmlns:a16="http://schemas.microsoft.com/office/drawing/2014/main" id="{F54E8FF6-B67D-DC1D-9159-C1961CC1F492}"/>
              </a:ext>
            </a:extLst>
          </p:cNvPr>
          <p:cNvSpPr>
            <a:spLocks noGrp="1"/>
          </p:cNvSpPr>
          <p:nvPr>
            <p:ph idx="1"/>
          </p:nvPr>
        </p:nvSpPr>
        <p:spPr>
          <a:xfrm>
            <a:off x="464127" y="1842160"/>
            <a:ext cx="10515600" cy="1080221"/>
          </a:xfrm>
        </p:spPr>
        <p:txBody>
          <a:bodyPr>
            <a:normAutofit fontScale="92500"/>
          </a:bodyPr>
          <a:lstStyle/>
          <a:p>
            <a:pPr marL="0" indent="0">
              <a:buNone/>
            </a:pPr>
            <a:r>
              <a:rPr lang="en-US" altLang="ja-JP" dirty="0"/>
              <a:t>4. </a:t>
            </a:r>
            <a:r>
              <a:rPr lang="ja-JP" altLang="en-US" dirty="0"/>
              <a:t>以下の評価関数</a:t>
            </a:r>
            <a:r>
              <a:rPr lang="en-US" altLang="ja-JP" dirty="0"/>
              <a:t> E(p)</a:t>
            </a:r>
            <a:r>
              <a:rPr lang="ja-JP" altLang="en-US" dirty="0"/>
              <a:t>を用いて入力点と、対応する領域がどの程度</a:t>
            </a:r>
            <a:endParaRPr lang="en-US" altLang="ja-JP" dirty="0"/>
          </a:p>
          <a:p>
            <a:pPr marL="0" indent="0">
              <a:buNone/>
            </a:pPr>
            <a:r>
              <a:rPr lang="ja-JP" altLang="en-US" dirty="0"/>
              <a:t>　マッチングできているかの評価値を計算する。</a:t>
            </a:r>
            <a:endParaRPr lang="en-US" altLang="ja-JP" dirty="0"/>
          </a:p>
        </p:txBody>
      </p:sp>
      <mc:AlternateContent xmlns:mc="http://schemas.openxmlformats.org/markup-compatibility/2006">
        <mc:Choice xmlns:a14="http://schemas.microsoft.com/office/drawing/2010/main" Requires="a14">
          <p:sp>
            <p:nvSpPr>
              <p:cNvPr id="4" name="テキスト ボックス 3">
                <a:extLst>
                  <a:ext uri="{FF2B5EF4-FFF2-40B4-BE49-F238E27FC236}">
                    <a16:creationId xmlns:a16="http://schemas.microsoft.com/office/drawing/2014/main" id="{CE1791BD-8A1E-D6C6-8208-4CB551E7E5CB}"/>
                  </a:ext>
                </a:extLst>
              </p:cNvPr>
              <p:cNvSpPr txBox="1"/>
              <p:nvPr/>
            </p:nvSpPr>
            <p:spPr>
              <a:xfrm>
                <a:off x="2012619" y="3321171"/>
                <a:ext cx="7418623" cy="899926"/>
              </a:xfrm>
              <a:prstGeom prst="rect">
                <a:avLst/>
              </a:prstGeom>
              <a:noFill/>
            </p:spPr>
            <p:txBody>
              <a:bodyPr wrap="square" lIns="0" tIns="0" rIns="0" bIns="0" rtlCol="0">
                <a:spAutoFit/>
              </a:bodyPr>
              <a:lstStyle/>
              <a:p>
                <a:r>
                  <a:rPr lang="en-US" altLang="ja-JP" sz="3600" dirty="0"/>
                  <a:t>E(p) =  </a:t>
                </a:r>
                <a14:m>
                  <m:oMath xmlns:m="http://schemas.openxmlformats.org/officeDocument/2006/math">
                    <m:nary>
                      <m:naryPr>
                        <m:chr m:val="∑"/>
                        <m:ctrlPr>
                          <a:rPr lang="pt-BR" altLang="ja-JP" sz="3600" i="1">
                            <a:latin typeface="Cambria Math" panose="02040503050406030204" pitchFamily="18" charset="0"/>
                          </a:rPr>
                        </m:ctrlPr>
                      </m:naryPr>
                      <m:sub>
                        <m:r>
                          <m:rPr>
                            <m:brk m:alnAt="23"/>
                          </m:rPr>
                          <a:rPr lang="en-US" altLang="ja-JP" sz="3600" i="1">
                            <a:latin typeface="Cambria Math" panose="02040503050406030204" pitchFamily="18" charset="0"/>
                          </a:rPr>
                          <m:t>𝑖</m:t>
                        </m:r>
                        <m:r>
                          <a:rPr lang="pt-BR" altLang="ja-JP" sz="3600" i="1">
                            <a:latin typeface="Cambria Math" panose="02040503050406030204" pitchFamily="18" charset="0"/>
                          </a:rPr>
                          <m:t>=0</m:t>
                        </m:r>
                      </m:sub>
                      <m:sup>
                        <m:r>
                          <a:rPr lang="pt-BR" altLang="ja-JP" sz="3600" i="1">
                            <a:latin typeface="Cambria Math" panose="02040503050406030204" pitchFamily="18" charset="0"/>
                          </a:rPr>
                          <m:t>𝑛</m:t>
                        </m:r>
                        <m:r>
                          <a:rPr lang="en-US" altLang="ja-JP" sz="3600" i="1">
                            <a:latin typeface="Cambria Math" panose="02040503050406030204" pitchFamily="18" charset="0"/>
                          </a:rPr>
                          <m:t>−1</m:t>
                        </m:r>
                      </m:sup>
                      <m:e>
                        <m:func>
                          <m:funcPr>
                            <m:ctrlPr>
                              <a:rPr lang="en-US" altLang="ja-JP" sz="3600" i="1">
                                <a:latin typeface="Cambria Math" panose="02040503050406030204" pitchFamily="18" charset="0"/>
                              </a:rPr>
                            </m:ctrlPr>
                          </m:funcPr>
                          <m:fName>
                            <m:r>
                              <m:rPr>
                                <m:sty m:val="p"/>
                              </m:rPr>
                              <a:rPr lang="en-US" altLang="ja-JP" sz="3600">
                                <a:latin typeface="Cambria Math" panose="02040503050406030204" pitchFamily="18" charset="0"/>
                              </a:rPr>
                              <m:t>exp</m:t>
                            </m:r>
                          </m:fName>
                          <m:e>
                            <m:r>
                              <a:rPr lang="en-US" altLang="ja-JP" sz="3600" i="1">
                                <a:latin typeface="Cambria Math" panose="02040503050406030204" pitchFamily="18" charset="0"/>
                              </a:rPr>
                              <m:t>(</m:t>
                            </m:r>
                            <m:f>
                              <m:fPr>
                                <m:ctrlPr>
                                  <a:rPr lang="en-US" altLang="ja-JP" sz="3600" i="1">
                                    <a:latin typeface="Cambria Math" panose="02040503050406030204" pitchFamily="18" charset="0"/>
                                  </a:rPr>
                                </m:ctrlPr>
                              </m:fPr>
                              <m:num>
                                <m:r>
                                  <a:rPr lang="en-US" altLang="ja-JP" sz="3600" i="1">
                                    <a:latin typeface="Cambria Math" panose="02040503050406030204" pitchFamily="18" charset="0"/>
                                  </a:rPr>
                                  <m:t>−</m:t>
                                </m:r>
                                <m:d>
                                  <m:dPr>
                                    <m:ctrlPr>
                                      <a:rPr lang="en-US" altLang="ja-JP" sz="3600" i="1">
                                        <a:latin typeface="Cambria Math" panose="02040503050406030204" pitchFamily="18" charset="0"/>
                                      </a:rPr>
                                    </m:ctrlPr>
                                  </m:dPr>
                                  <m:e>
                                    <m:sSubSup>
                                      <m:sSubSupPr>
                                        <m:ctrlPr>
                                          <a:rPr lang="en-US" altLang="ja-JP" sz="3600" i="1">
                                            <a:latin typeface="Cambria Math" panose="02040503050406030204" pitchFamily="18" charset="0"/>
                                          </a:rPr>
                                        </m:ctrlPr>
                                      </m:sSubSupPr>
                                      <m:e>
                                        <m:r>
                                          <a:rPr lang="en-US" altLang="ja-JP" sz="3600" i="1">
                                            <a:latin typeface="Cambria Math" panose="02040503050406030204" pitchFamily="18" charset="0"/>
                                          </a:rPr>
                                          <m:t>𝑥</m:t>
                                        </m:r>
                                      </m:e>
                                      <m:sub>
                                        <m:r>
                                          <a:rPr lang="en-US" altLang="ja-JP" sz="3600" i="1">
                                            <a:latin typeface="Cambria Math" panose="02040503050406030204" pitchFamily="18" charset="0"/>
                                          </a:rPr>
                                          <m:t>𝑖</m:t>
                                        </m:r>
                                      </m:sub>
                                      <m:sup>
                                        <m:r>
                                          <a:rPr lang="en-US" altLang="ja-JP" sz="3600" i="1">
                                            <a:latin typeface="Cambria Math" panose="02040503050406030204" pitchFamily="18" charset="0"/>
                                          </a:rPr>
                                          <m:t>′</m:t>
                                        </m:r>
                                      </m:sup>
                                    </m:sSubSup>
                                    <m:r>
                                      <a:rPr lang="en-US" altLang="ja-JP" sz="3600" i="1">
                                        <a:latin typeface="Cambria Math" panose="02040503050406030204" pitchFamily="18" charset="0"/>
                                      </a:rPr>
                                      <m:t>−</m:t>
                                    </m:r>
                                    <m:r>
                                      <a:rPr lang="en-US" altLang="ja-JP" sz="3600" i="1">
                                        <a:latin typeface="Cambria Math" panose="02040503050406030204" pitchFamily="18" charset="0"/>
                                      </a:rPr>
                                      <m:t>𝑞</m:t>
                                    </m:r>
                                  </m:e>
                                </m:d>
                                <m:sSubSup>
                                  <m:sSubSupPr>
                                    <m:ctrlPr>
                                      <a:rPr lang="en-US" altLang="ja-JP" sz="3600" i="1">
                                        <a:latin typeface="Cambria Math" panose="02040503050406030204" pitchFamily="18" charset="0"/>
                                      </a:rPr>
                                    </m:ctrlPr>
                                  </m:sSubSupPr>
                                  <m:e>
                                    <m:r>
                                      <m:rPr>
                                        <m:sty m:val="p"/>
                                      </m:rPr>
                                      <a:rPr lang="en-US" altLang="ja-JP" sz="3600" i="1">
                                        <a:latin typeface="Cambria Math" panose="02040503050406030204" pitchFamily="18" charset="0"/>
                                      </a:rPr>
                                      <m:t>Σ</m:t>
                                    </m:r>
                                  </m:e>
                                  <m:sub>
                                    <m:r>
                                      <a:rPr lang="en-US" altLang="ja-JP" sz="3600" i="1">
                                        <a:latin typeface="Cambria Math" panose="02040503050406030204" pitchFamily="18" charset="0"/>
                                      </a:rPr>
                                      <m:t>𝑖</m:t>
                                    </m:r>
                                  </m:sub>
                                  <m:sup>
                                    <m:r>
                                      <a:rPr lang="en-US" altLang="ja-JP" sz="3600" i="1">
                                        <a:latin typeface="Cambria Math" panose="02040503050406030204" pitchFamily="18" charset="0"/>
                                      </a:rPr>
                                      <m:t>−1</m:t>
                                    </m:r>
                                  </m:sup>
                                </m:sSubSup>
                                <m:d>
                                  <m:dPr>
                                    <m:ctrlPr>
                                      <a:rPr lang="en-US" altLang="ja-JP" sz="3600" i="1">
                                        <a:latin typeface="Cambria Math" panose="02040503050406030204" pitchFamily="18" charset="0"/>
                                      </a:rPr>
                                    </m:ctrlPr>
                                  </m:dPr>
                                  <m:e>
                                    <m:sSubSup>
                                      <m:sSubSupPr>
                                        <m:ctrlPr>
                                          <a:rPr lang="en-US" altLang="ja-JP" sz="3600" i="1">
                                            <a:latin typeface="Cambria Math" panose="02040503050406030204" pitchFamily="18" charset="0"/>
                                          </a:rPr>
                                        </m:ctrlPr>
                                      </m:sSubSupPr>
                                      <m:e>
                                        <m:r>
                                          <a:rPr lang="en-US" altLang="ja-JP" sz="3600" i="1">
                                            <a:latin typeface="Cambria Math" panose="02040503050406030204" pitchFamily="18" charset="0"/>
                                          </a:rPr>
                                          <m:t>𝑥</m:t>
                                        </m:r>
                                      </m:e>
                                      <m:sub>
                                        <m:r>
                                          <a:rPr lang="en-US" altLang="ja-JP" sz="3600" i="1">
                                            <a:latin typeface="Cambria Math" panose="02040503050406030204" pitchFamily="18" charset="0"/>
                                          </a:rPr>
                                          <m:t>𝑖</m:t>
                                        </m:r>
                                      </m:sub>
                                      <m:sup>
                                        <m:r>
                                          <a:rPr lang="en-US" altLang="ja-JP" sz="3600" i="1">
                                            <a:latin typeface="Cambria Math" panose="02040503050406030204" pitchFamily="18" charset="0"/>
                                          </a:rPr>
                                          <m:t>′</m:t>
                                        </m:r>
                                      </m:sup>
                                    </m:sSubSup>
                                    <m:r>
                                      <a:rPr lang="en-US" altLang="ja-JP" sz="3600" i="1">
                                        <a:latin typeface="Cambria Math" panose="02040503050406030204" pitchFamily="18" charset="0"/>
                                      </a:rPr>
                                      <m:t>−</m:t>
                                    </m:r>
                                    <m:r>
                                      <a:rPr lang="en-US" altLang="ja-JP" sz="3600" i="1">
                                        <a:latin typeface="Cambria Math" panose="02040503050406030204" pitchFamily="18" charset="0"/>
                                      </a:rPr>
                                      <m:t>𝑞</m:t>
                                    </m:r>
                                  </m:e>
                                </m:d>
                              </m:num>
                              <m:den>
                                <m:r>
                                  <a:rPr lang="en-US" altLang="ja-JP" sz="3600" i="1">
                                    <a:latin typeface="Cambria Math" panose="02040503050406030204" pitchFamily="18" charset="0"/>
                                  </a:rPr>
                                  <m:t>2</m:t>
                                </m:r>
                              </m:den>
                            </m:f>
                            <m:r>
                              <a:rPr lang="en-US" altLang="ja-JP" sz="3600" i="1">
                                <a:latin typeface="Cambria Math" panose="02040503050406030204" pitchFamily="18" charset="0"/>
                              </a:rPr>
                              <m:t>)</m:t>
                            </m:r>
                          </m:e>
                        </m:func>
                      </m:e>
                    </m:nary>
                  </m:oMath>
                </a14:m>
                <a:endParaRPr lang="ja-JP" altLang="en-US" sz="3600" dirty="0"/>
              </a:p>
            </p:txBody>
          </p:sp>
        </mc:Choice>
        <mc:Fallback>
          <p:sp>
            <p:nvSpPr>
              <p:cNvPr id="4" name="テキスト ボックス 3">
                <a:extLst>
                  <a:ext uri="{FF2B5EF4-FFF2-40B4-BE49-F238E27FC236}">
                    <a16:creationId xmlns:a16="http://schemas.microsoft.com/office/drawing/2014/main" id="{CE1791BD-8A1E-D6C6-8208-4CB551E7E5CB}"/>
                  </a:ext>
                </a:extLst>
              </p:cNvPr>
              <p:cNvSpPr txBox="1">
                <a:spLocks noRot="1" noChangeAspect="1" noMove="1" noResize="1" noEditPoints="1" noAdjustHandles="1" noChangeArrowheads="1" noChangeShapeType="1" noTextEdit="1"/>
              </p:cNvSpPr>
              <p:nvPr/>
            </p:nvSpPr>
            <p:spPr>
              <a:xfrm>
                <a:off x="2012619" y="3321171"/>
                <a:ext cx="7418623" cy="899926"/>
              </a:xfrm>
              <a:prstGeom prst="rect">
                <a:avLst/>
              </a:prstGeom>
              <a:blipFill>
                <a:blip r:embed="rId3"/>
                <a:stretch>
                  <a:fillRect l="-3761" t="-79167" b="-144444"/>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5" name="テキスト ボックス 4">
                <a:extLst>
                  <a:ext uri="{FF2B5EF4-FFF2-40B4-BE49-F238E27FC236}">
                    <a16:creationId xmlns:a16="http://schemas.microsoft.com/office/drawing/2014/main" id="{980D7758-569D-C7D4-0AFE-8629EA91DCD2}"/>
                  </a:ext>
                </a:extLst>
              </p:cNvPr>
              <p:cNvSpPr txBox="1"/>
              <p:nvPr/>
            </p:nvSpPr>
            <p:spPr>
              <a:xfrm>
                <a:off x="838200" y="4678813"/>
                <a:ext cx="10515600" cy="1219821"/>
              </a:xfrm>
              <a:prstGeom prst="rect">
                <a:avLst/>
              </a:prstGeom>
              <a:noFill/>
            </p:spPr>
            <p:txBody>
              <a:bodyPr wrap="square" rtlCol="0">
                <a:spAutoFit/>
              </a:bodyPr>
              <a:lstStyle/>
              <a:p>
                <a:r>
                  <a:rPr lang="en-US" altLang="ja-JP" sz="2400" dirty="0"/>
                  <a:t>p = (</a:t>
                </a:r>
                <a:r>
                  <a:rPr lang="en-US" altLang="ja-JP" sz="2400" dirty="0" err="1"/>
                  <a:t>tx</a:t>
                </a:r>
                <a:r>
                  <a:rPr lang="en-US" altLang="ja-JP" sz="2400" dirty="0"/>
                  <a:t>, ty, Θ)</a:t>
                </a:r>
                <a:r>
                  <a:rPr lang="ja-JP" altLang="en-US" sz="2400" dirty="0"/>
                  <a:t> </a:t>
                </a:r>
                <a:r>
                  <a:rPr lang="en-US" altLang="ja-JP" sz="2400" dirty="0"/>
                  <a:t>:</a:t>
                </a:r>
                <a:r>
                  <a:rPr lang="ja-JP" altLang="en-US" sz="2400" dirty="0"/>
                  <a:t> 入力点群を平行・回転移動させるためのパラメータ</a:t>
                </a:r>
                <a:endParaRPr lang="en-US" altLang="ja-JP" sz="2400" dirty="0"/>
              </a:p>
              <a:p>
                <a14:m>
                  <m:oMath xmlns:m="http://schemas.openxmlformats.org/officeDocument/2006/math">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𝑥</m:t>
                        </m:r>
                      </m:e>
                      <m:sub>
                        <m:r>
                          <a:rPr lang="en-US" altLang="ja-JP" sz="2400" i="1">
                            <a:latin typeface="Cambria Math" panose="02040503050406030204" pitchFamily="18" charset="0"/>
                          </a:rPr>
                          <m:t>𝑖</m:t>
                        </m:r>
                      </m:sub>
                      <m:sup>
                        <m:r>
                          <a:rPr lang="en-US" altLang="ja-JP" sz="2400" i="1">
                            <a:latin typeface="Cambria Math" panose="02040503050406030204" pitchFamily="18" charset="0"/>
                          </a:rPr>
                          <m:t>′</m:t>
                        </m:r>
                      </m:sup>
                    </m:sSubSup>
                  </m:oMath>
                </a14:m>
                <a:r>
                  <a:rPr lang="en-US" altLang="ja-JP" sz="2400" dirty="0"/>
                  <a:t> = (x, y) : </a:t>
                </a:r>
                <a:r>
                  <a:rPr lang="ja-JP" altLang="en-US" sz="2400" dirty="0"/>
                  <a:t>入力点群の</a:t>
                </a:r>
                <a:r>
                  <a:rPr lang="en-US" altLang="ja-JP" sz="2400" dirty="0"/>
                  <a:t>n</a:t>
                </a:r>
                <a:r>
                  <a:rPr lang="ja-JP" altLang="en-US" sz="2400" dirty="0"/>
                  <a:t>番目の点</a:t>
                </a:r>
                <a:endParaRPr lang="en-US" altLang="ja-JP" sz="2400" dirty="0"/>
              </a:p>
              <a:p>
                <a:r>
                  <a:rPr lang="en-US" altLang="ja-JP" sz="2400" dirty="0"/>
                  <a:t>q, </a:t>
                </a:r>
                <a14:m>
                  <m:oMath xmlns:m="http://schemas.openxmlformats.org/officeDocument/2006/math">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 </m:t>
                        </m:r>
                        <m:r>
                          <m:rPr>
                            <m:sty m:val="p"/>
                          </m:rPr>
                          <a:rPr lang="en-US" altLang="ja-JP" sz="2400" i="1">
                            <a:latin typeface="Cambria Math" panose="02040503050406030204" pitchFamily="18" charset="0"/>
                          </a:rPr>
                          <m:t>Σ</m:t>
                        </m:r>
                      </m:e>
                      <m:sub>
                        <m:r>
                          <a:rPr lang="en-US" altLang="ja-JP" sz="2400" i="1">
                            <a:latin typeface="Cambria Math" panose="02040503050406030204" pitchFamily="18" charset="0"/>
                          </a:rPr>
                          <m:t>𝑖</m:t>
                        </m:r>
                      </m:sub>
                      <m:sup>
                        <m:r>
                          <a:rPr lang="en-US" altLang="ja-JP" sz="2400" i="1">
                            <a:latin typeface="Cambria Math" panose="02040503050406030204" pitchFamily="18" charset="0"/>
                          </a:rPr>
                          <m:t>−1</m:t>
                        </m:r>
                      </m:sup>
                    </m:sSubSup>
                  </m:oMath>
                </a14:m>
                <a:r>
                  <a:rPr lang="en-US" altLang="ja-JP" sz="2400" dirty="0"/>
                  <a:t>, n = </a:t>
                </a:r>
                <a14:m>
                  <m:oMath xmlns:m="http://schemas.openxmlformats.org/officeDocument/2006/math">
                    <m:sSubSup>
                      <m:sSubSupPr>
                        <m:ctrlPr>
                          <a:rPr lang="en-US" altLang="ja-JP" sz="2400" i="1">
                            <a:latin typeface="Cambria Math" panose="02040503050406030204" pitchFamily="18" charset="0"/>
                          </a:rPr>
                        </m:ctrlPr>
                      </m:sSubSupPr>
                      <m:e>
                        <m:r>
                          <a:rPr lang="ja-JP" altLang="en-US" sz="2400" i="1">
                            <a:latin typeface="Cambria Math" panose="02040503050406030204" pitchFamily="18" charset="0"/>
                          </a:rPr>
                          <m:t>入力</m:t>
                        </m:r>
                        <m:r>
                          <a:rPr lang="ja-JP" altLang="en-US" sz="2400" i="1">
                            <a:latin typeface="Cambria Math" panose="02040503050406030204" pitchFamily="18" charset="0"/>
                          </a:rPr>
                          <m:t>点</m:t>
                        </m:r>
                        <m:r>
                          <a:rPr lang="en-US" altLang="ja-JP" sz="2400" i="1">
                            <a:latin typeface="Cambria Math" panose="02040503050406030204" pitchFamily="18" charset="0"/>
                          </a:rPr>
                          <m:t>𝑥</m:t>
                        </m:r>
                      </m:e>
                      <m:sub>
                        <m:r>
                          <a:rPr lang="en-US" altLang="ja-JP" sz="2400" i="1">
                            <a:latin typeface="Cambria Math" panose="02040503050406030204" pitchFamily="18" charset="0"/>
                          </a:rPr>
                          <m:t>𝑖</m:t>
                        </m:r>
                      </m:sub>
                      <m:sup>
                        <m:r>
                          <a:rPr lang="en-US" altLang="ja-JP" sz="2400" i="1">
                            <a:latin typeface="Cambria Math" panose="02040503050406030204" pitchFamily="18" charset="0"/>
                          </a:rPr>
                          <m:t>′</m:t>
                        </m:r>
                      </m:sup>
                    </m:sSubSup>
                  </m:oMath>
                </a14:m>
                <a:r>
                  <a:rPr lang="en-US" altLang="ja-JP" sz="2400" dirty="0"/>
                  <a:t> </a:t>
                </a:r>
                <a:r>
                  <a:rPr lang="ja-JP" altLang="en-US" sz="2400" dirty="0"/>
                  <a:t>に対応する領域の平均</a:t>
                </a:r>
                <a:r>
                  <a:rPr lang="en-US" altLang="ja-JP" sz="2400" dirty="0"/>
                  <a:t>, </a:t>
                </a:r>
                <a:r>
                  <a:rPr lang="ja-JP" altLang="en-US" sz="2400" dirty="0"/>
                  <a:t>共分散行列の逆行列</a:t>
                </a:r>
                <a:r>
                  <a:rPr lang="en-US" altLang="ja-JP" sz="2400" dirty="0"/>
                  <a:t>, </a:t>
                </a:r>
                <a:r>
                  <a:rPr lang="ja-JP" altLang="en-US" sz="2400" dirty="0"/>
                  <a:t>点の数</a:t>
                </a:r>
                <a:endParaRPr lang="en-US" altLang="ja-JP" sz="2400" dirty="0"/>
              </a:p>
            </p:txBody>
          </p:sp>
        </mc:Choice>
        <mc:Fallback>
          <p:sp>
            <p:nvSpPr>
              <p:cNvPr id="5" name="テキスト ボックス 4">
                <a:extLst>
                  <a:ext uri="{FF2B5EF4-FFF2-40B4-BE49-F238E27FC236}">
                    <a16:creationId xmlns:a16="http://schemas.microsoft.com/office/drawing/2014/main" id="{980D7758-569D-C7D4-0AFE-8629EA91DCD2}"/>
                  </a:ext>
                </a:extLst>
              </p:cNvPr>
              <p:cNvSpPr txBox="1">
                <a:spLocks noRot="1" noChangeAspect="1" noMove="1" noResize="1" noEditPoints="1" noAdjustHandles="1" noChangeArrowheads="1" noChangeShapeType="1" noTextEdit="1"/>
              </p:cNvSpPr>
              <p:nvPr/>
            </p:nvSpPr>
            <p:spPr>
              <a:xfrm>
                <a:off x="838200" y="4678813"/>
                <a:ext cx="10515600" cy="1219821"/>
              </a:xfrm>
              <a:prstGeom prst="rect">
                <a:avLst/>
              </a:prstGeom>
              <a:blipFill>
                <a:blip r:embed="rId4"/>
                <a:stretch>
                  <a:fillRect l="-965" t="-4124" b="-10309"/>
                </a:stretch>
              </a:blipFill>
            </p:spPr>
            <p:txBody>
              <a:bodyPr/>
              <a:lstStyle/>
              <a:p>
                <a:r>
                  <a:rPr lang="ja-JP" altLang="en-US">
                    <a:noFill/>
                  </a:rPr>
                  <a:t> </a:t>
                </a:r>
              </a:p>
            </p:txBody>
          </p:sp>
        </mc:Fallback>
      </mc:AlternateContent>
      <p:sp>
        <p:nvSpPr>
          <p:cNvPr id="7" name="スライド番号プレースホルダー 6">
            <a:extLst>
              <a:ext uri="{FF2B5EF4-FFF2-40B4-BE49-F238E27FC236}">
                <a16:creationId xmlns:a16="http://schemas.microsoft.com/office/drawing/2014/main" id="{8B46DD81-6818-D58B-500B-85839468B4CE}"/>
              </a:ext>
            </a:extLst>
          </p:cNvPr>
          <p:cNvSpPr>
            <a:spLocks noGrp="1"/>
          </p:cNvSpPr>
          <p:nvPr>
            <p:ph type="sldNum" sz="quarter" idx="12"/>
          </p:nvPr>
        </p:nvSpPr>
        <p:spPr/>
        <p:txBody>
          <a:bodyPr vert="horz" lIns="91440" tIns="45720" rIns="91440" bIns="45720" rtlCol="0" anchor="ctr"/>
          <a:lstStyle/>
          <a:p>
            <a:fld id="{085525F2-D24A-499E-87B5-E11DA4F7061C}" type="slidenum">
              <a:rPr lang="ja-JP" altLang="en-US" sz="2800">
                <a:solidFill>
                  <a:sysClr val="windowText" lastClr="000000"/>
                </a:solidFill>
              </a:rPr>
              <a:pPr/>
              <a:t>7</a:t>
            </a:fld>
            <a:endParaRPr lang="ja-JP" altLang="en-US" sz="2800">
              <a:solidFill>
                <a:sysClr val="windowText" lastClr="000000"/>
              </a:solidFill>
            </a:endParaRPr>
          </a:p>
        </p:txBody>
      </p:sp>
    </p:spTree>
    <p:extLst>
      <p:ext uri="{BB962C8B-B14F-4D97-AF65-F5344CB8AC3E}">
        <p14:creationId xmlns:p14="http://schemas.microsoft.com/office/powerpoint/2010/main" val="4065520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23619E1E-B796-B8E6-1143-04304F5D4A9C}"/>
              </a:ext>
            </a:extLst>
          </p:cNvPr>
          <p:cNvPicPr>
            <a:picLocks noChangeAspect="1"/>
          </p:cNvPicPr>
          <p:nvPr/>
        </p:nvPicPr>
        <p:blipFill>
          <a:blip r:embed="rId3"/>
          <a:stretch>
            <a:fillRect/>
          </a:stretch>
        </p:blipFill>
        <p:spPr>
          <a:xfrm>
            <a:off x="2377443" y="922712"/>
            <a:ext cx="7913716" cy="5935288"/>
          </a:xfrm>
          <a:prstGeom prst="rect">
            <a:avLst/>
          </a:prstGeom>
        </p:spPr>
      </p:pic>
      <p:sp>
        <p:nvSpPr>
          <p:cNvPr id="4" name="スライド番号プレースホルダー 3">
            <a:extLst>
              <a:ext uri="{FF2B5EF4-FFF2-40B4-BE49-F238E27FC236}">
                <a16:creationId xmlns:a16="http://schemas.microsoft.com/office/drawing/2014/main" id="{C471061F-0B1C-CE72-17CE-9A400B9BC73F}"/>
              </a:ext>
            </a:extLst>
          </p:cNvPr>
          <p:cNvSpPr>
            <a:spLocks noGrp="1"/>
          </p:cNvSpPr>
          <p:nvPr>
            <p:ph type="sldNum" sz="quarter" idx="12"/>
          </p:nvPr>
        </p:nvSpPr>
        <p:spPr/>
        <p:txBody>
          <a:bodyPr/>
          <a:lstStyle/>
          <a:p>
            <a:fld id="{085525F2-D24A-499E-87B5-E11DA4F7061C}" type="slidenum">
              <a:rPr kumimoji="1" lang="ja-JP" altLang="en-US" smtClean="0"/>
              <a:t>8</a:t>
            </a:fld>
            <a:endParaRPr kumimoji="1" lang="ja-JP" altLang="en-US"/>
          </a:p>
        </p:txBody>
      </p:sp>
      <p:sp>
        <p:nvSpPr>
          <p:cNvPr id="6" name="タイトル 1">
            <a:extLst>
              <a:ext uri="{FF2B5EF4-FFF2-40B4-BE49-F238E27FC236}">
                <a16:creationId xmlns:a16="http://schemas.microsoft.com/office/drawing/2014/main" id="{CA1FD403-773A-897C-B9D9-C14AB819E872}"/>
              </a:ext>
            </a:extLst>
          </p:cNvPr>
          <p:cNvSpPr>
            <a:spLocks noGrp="1"/>
          </p:cNvSpPr>
          <p:nvPr>
            <p:ph type="title"/>
          </p:nvPr>
        </p:nvSpPr>
        <p:spPr>
          <a:xfrm>
            <a:off x="270164" y="226581"/>
            <a:ext cx="10515600" cy="1325563"/>
          </a:xfrm>
        </p:spPr>
        <p:txBody>
          <a:bodyPr/>
          <a:lstStyle/>
          <a:p>
            <a:r>
              <a:rPr kumimoji="1" lang="en-US" altLang="ja-JP" dirty="0"/>
              <a:t> NDT Scan Matching</a:t>
            </a:r>
            <a:r>
              <a:rPr lang="ja-JP" altLang="en-US" dirty="0"/>
              <a:t>のアルゴリズム</a:t>
            </a:r>
            <a:r>
              <a:rPr lang="en-US" altLang="ja-JP" dirty="0"/>
              <a:t>(3)</a:t>
            </a:r>
            <a:endParaRPr kumimoji="1" lang="ja-JP" altLang="en-US" dirty="0"/>
          </a:p>
        </p:txBody>
      </p:sp>
      <p:sp>
        <p:nvSpPr>
          <p:cNvPr id="9" name="楕円 8">
            <a:extLst>
              <a:ext uri="{FF2B5EF4-FFF2-40B4-BE49-F238E27FC236}">
                <a16:creationId xmlns:a16="http://schemas.microsoft.com/office/drawing/2014/main" id="{B04E647C-60A9-5841-764A-88F55A9FA0DC}"/>
              </a:ext>
            </a:extLst>
          </p:cNvPr>
          <p:cNvSpPr/>
          <p:nvPr/>
        </p:nvSpPr>
        <p:spPr>
          <a:xfrm>
            <a:off x="3367117" y="5380413"/>
            <a:ext cx="805267" cy="76477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055806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5DA9417-14A5-3D80-5A6E-1A1C0747ADBD}"/>
              </a:ext>
            </a:extLst>
          </p:cNvPr>
          <p:cNvSpPr>
            <a:spLocks noGrp="1"/>
          </p:cNvSpPr>
          <p:nvPr>
            <p:ph type="sldNum" sz="quarter" idx="12"/>
          </p:nvPr>
        </p:nvSpPr>
        <p:spPr/>
        <p:txBody>
          <a:bodyPr/>
          <a:lstStyle/>
          <a:p>
            <a:fld id="{085525F2-D24A-499E-87B5-E11DA4F7061C}" type="slidenum">
              <a:rPr kumimoji="1" lang="ja-JP" altLang="en-US" smtClean="0"/>
              <a:t>9</a:t>
            </a:fld>
            <a:endParaRPr kumimoji="1" lang="ja-JP" altLang="en-US"/>
          </a:p>
        </p:txBody>
      </p:sp>
      <p:sp>
        <p:nvSpPr>
          <p:cNvPr id="5" name="タイトル 1">
            <a:extLst>
              <a:ext uri="{FF2B5EF4-FFF2-40B4-BE49-F238E27FC236}">
                <a16:creationId xmlns:a16="http://schemas.microsoft.com/office/drawing/2014/main" id="{CD272910-DD71-7161-49FB-FA8B19FBA76A}"/>
              </a:ext>
            </a:extLst>
          </p:cNvPr>
          <p:cNvSpPr>
            <a:spLocks noGrp="1"/>
          </p:cNvSpPr>
          <p:nvPr>
            <p:ph type="title"/>
          </p:nvPr>
        </p:nvSpPr>
        <p:spPr>
          <a:xfrm>
            <a:off x="270164" y="226581"/>
            <a:ext cx="10515600" cy="1325563"/>
          </a:xfrm>
        </p:spPr>
        <p:txBody>
          <a:bodyPr/>
          <a:lstStyle/>
          <a:p>
            <a:r>
              <a:rPr kumimoji="1" lang="en-US" altLang="ja-JP" dirty="0"/>
              <a:t> NDT Scan Matching</a:t>
            </a:r>
            <a:r>
              <a:rPr lang="ja-JP" altLang="en-US" dirty="0"/>
              <a:t>のアルゴリズム</a:t>
            </a:r>
            <a:r>
              <a:rPr lang="en-US" altLang="ja-JP" dirty="0"/>
              <a:t>(2)</a:t>
            </a:r>
            <a:endParaRPr kumimoji="1" lang="ja-JP" altLang="en-US" dirty="0"/>
          </a:p>
        </p:txBody>
      </p:sp>
      <p:pic>
        <p:nvPicPr>
          <p:cNvPr id="6" name="図 5">
            <a:extLst>
              <a:ext uri="{FF2B5EF4-FFF2-40B4-BE49-F238E27FC236}">
                <a16:creationId xmlns:a16="http://schemas.microsoft.com/office/drawing/2014/main" id="{48F744A1-95A5-9AA8-C2B6-4AE2F9339EDD}"/>
              </a:ext>
            </a:extLst>
          </p:cNvPr>
          <p:cNvPicPr>
            <a:picLocks noChangeAspect="1"/>
          </p:cNvPicPr>
          <p:nvPr/>
        </p:nvPicPr>
        <p:blipFill>
          <a:blip r:embed="rId3"/>
          <a:stretch>
            <a:fillRect/>
          </a:stretch>
        </p:blipFill>
        <p:spPr>
          <a:xfrm>
            <a:off x="-65810" y="1552143"/>
            <a:ext cx="6129309" cy="4596982"/>
          </a:xfrm>
          <a:prstGeom prst="rect">
            <a:avLst/>
          </a:prstGeom>
        </p:spPr>
      </p:pic>
      <mc:AlternateContent xmlns:mc="http://schemas.openxmlformats.org/markup-compatibility/2006">
        <mc:Choice xmlns:a14="http://schemas.microsoft.com/office/drawing/2010/main" Requires="a14">
          <p:sp>
            <p:nvSpPr>
              <p:cNvPr id="7" name="テキスト ボックス 6">
                <a:extLst>
                  <a:ext uri="{FF2B5EF4-FFF2-40B4-BE49-F238E27FC236}">
                    <a16:creationId xmlns:a16="http://schemas.microsoft.com/office/drawing/2014/main" id="{470F7CD1-4104-906F-FF01-86099923A8A7}"/>
                  </a:ext>
                </a:extLst>
              </p:cNvPr>
              <p:cNvSpPr txBox="1"/>
              <p:nvPr/>
            </p:nvSpPr>
            <p:spPr>
              <a:xfrm>
                <a:off x="5375263" y="3290280"/>
                <a:ext cx="6816740" cy="11311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400" i="1">
                          <a:latin typeface="Cambria Math" panose="02040503050406030204" pitchFamily="18" charset="0"/>
                          <a:ea typeface="ＭＳ 明朝" panose="02020609040205080304" pitchFamily="17" charset="-128"/>
                          <a:cs typeface="Segoe UI Symbol" panose="020B0502040204020203" pitchFamily="34" charset="0"/>
                        </a:rPr>
                        <m:t>𝐸</m:t>
                      </m:r>
                      <m:r>
                        <a:rPr lang="en-US" altLang="ja-JP" sz="2400" i="1">
                          <a:latin typeface="Cambria Math" panose="02040503050406030204" pitchFamily="18" charset="0"/>
                          <a:ea typeface="ＭＳ 明朝" panose="02020609040205080304" pitchFamily="17" charset="-128"/>
                          <a:cs typeface="Segoe UI Symbol" panose="020B0502040204020203" pitchFamily="34" charset="0"/>
                        </a:rPr>
                        <m:t>= </m:t>
                      </m:r>
                      <m:nary>
                        <m:naryPr>
                          <m:chr m:val="∑"/>
                          <m:limLoc m:val="undOvr"/>
                          <m:ctrlPr>
                            <a:rPr lang="ja-JP" altLang="ja-JP" sz="2400" i="1">
                              <a:latin typeface="Cambria Math" panose="02040503050406030204" pitchFamily="18" charset="0"/>
                              <a:ea typeface="Cambria Math" panose="02040503050406030204" pitchFamily="18" charset="0"/>
                              <a:cs typeface="Segoe UI Symbol" panose="020B0502040204020203" pitchFamily="34" charset="0"/>
                            </a:rPr>
                          </m:ctrlPr>
                        </m:naryPr>
                        <m:sub>
                          <m:r>
                            <a:rPr lang="en-US" altLang="ja-JP" sz="2400" i="1">
                              <a:latin typeface="Cambria Math" panose="02040503050406030204" pitchFamily="18" charset="0"/>
                              <a:ea typeface="ＭＳ 明朝" panose="02020609040205080304" pitchFamily="17" charset="-128"/>
                              <a:cs typeface="Segoe UI Symbol" panose="020B0502040204020203" pitchFamily="34" charset="0"/>
                            </a:rPr>
                            <m:t>𝑖</m:t>
                          </m:r>
                          <m:r>
                            <a:rPr lang="en-US" altLang="ja-JP" sz="2400" i="1">
                              <a:latin typeface="Cambria Math" panose="02040503050406030204" pitchFamily="18" charset="0"/>
                              <a:ea typeface="ＭＳ 明朝" panose="02020609040205080304" pitchFamily="17" charset="-128"/>
                              <a:cs typeface="Segoe UI Symbol" panose="020B0502040204020203" pitchFamily="34" charset="0"/>
                            </a:rPr>
                            <m:t>=0 </m:t>
                          </m:r>
                        </m:sub>
                        <m:sup>
                          <m:r>
                            <a:rPr lang="en-US" altLang="ja-JP" sz="2400" i="1">
                              <a:latin typeface="Cambria Math" panose="02040503050406030204" pitchFamily="18" charset="0"/>
                              <a:ea typeface="ＭＳ 明朝" panose="02020609040205080304" pitchFamily="17" charset="-128"/>
                              <a:cs typeface="Segoe UI Symbol" panose="020B0502040204020203" pitchFamily="34" charset="0"/>
                            </a:rPr>
                            <m:t>𝑁</m:t>
                          </m:r>
                          <m:r>
                            <a:rPr lang="en-US" altLang="ja-JP" sz="2400" i="1">
                              <a:latin typeface="Cambria Math" panose="02040503050406030204" pitchFamily="18" charset="0"/>
                              <a:ea typeface="ＭＳ 明朝" panose="02020609040205080304" pitchFamily="17" charset="-128"/>
                              <a:cs typeface="Segoe UI Symbol" panose="020B0502040204020203" pitchFamily="34" charset="0"/>
                            </a:rPr>
                            <m:t>−1</m:t>
                          </m:r>
                        </m:sup>
                        <m:e>
                          <m:sSub>
                            <m:sSubPr>
                              <m:ctrlPr>
                                <a:rPr lang="ja-JP" altLang="ja-JP" sz="2400" i="1">
                                  <a:latin typeface="Cambria Math" panose="02040503050406030204" pitchFamily="18" charset="0"/>
                                  <a:ea typeface="Cambria Math" panose="02040503050406030204" pitchFamily="18" charset="0"/>
                                  <a:cs typeface="Segoe UI Symbol" panose="020B0502040204020203" pitchFamily="34" charset="0"/>
                                </a:rPr>
                              </m:ctrlPr>
                            </m:sSubPr>
                            <m:e>
                              <m:r>
                                <a:rPr lang="en-US" altLang="ja-JP" sz="2400" i="1">
                                  <a:latin typeface="Cambria Math" panose="02040503050406030204" pitchFamily="18" charset="0"/>
                                  <a:ea typeface="ＭＳ 明朝" panose="02020609040205080304" pitchFamily="17" charset="-128"/>
                                  <a:cs typeface="Segoe UI Symbol" panose="020B0502040204020203" pitchFamily="34" charset="0"/>
                                </a:rPr>
                                <m:t>𝑐</m:t>
                              </m:r>
                            </m:e>
                            <m:sub>
                              <m:r>
                                <a:rPr lang="en-US" altLang="ja-JP" sz="2400" i="1">
                                  <a:latin typeface="Cambria Math" panose="02040503050406030204" pitchFamily="18" charset="0"/>
                                  <a:ea typeface="ＭＳ 明朝" panose="02020609040205080304" pitchFamily="17" charset="-128"/>
                                  <a:cs typeface="Segoe UI Symbol" panose="020B0502040204020203" pitchFamily="34" charset="0"/>
                                </a:rPr>
                                <m:t>1</m:t>
                              </m:r>
                            </m:sub>
                          </m:sSub>
                          <m:func>
                            <m:funcPr>
                              <m:ctrlPr>
                                <a:rPr lang="ja-JP" altLang="ja-JP" sz="2400" i="1">
                                  <a:latin typeface="Cambria Math" panose="02040503050406030204" pitchFamily="18" charset="0"/>
                                  <a:ea typeface="Cambria Math" panose="02040503050406030204" pitchFamily="18" charset="0"/>
                                  <a:cs typeface="Segoe UI Symbol" panose="020B0502040204020203" pitchFamily="34" charset="0"/>
                                </a:rPr>
                              </m:ctrlPr>
                            </m:funcPr>
                            <m:fName>
                              <m:r>
                                <m:rPr>
                                  <m:sty m:val="p"/>
                                </m:rPr>
                                <a:rPr lang="en-US" altLang="ja-JP" sz="2400">
                                  <a:latin typeface="Cambria Math" panose="02040503050406030204" pitchFamily="18" charset="0"/>
                                  <a:ea typeface="ＭＳ 明朝" panose="02020609040205080304" pitchFamily="17" charset="-128"/>
                                  <a:cs typeface="Segoe UI Symbol" panose="020B0502040204020203" pitchFamily="34" charset="0"/>
                                </a:rPr>
                                <m:t>exp</m:t>
                              </m:r>
                            </m:fName>
                            <m:e>
                              <m:d>
                                <m:dPr>
                                  <m:ctrlPr>
                                    <a:rPr lang="ja-JP" altLang="ja-JP" sz="2400" i="1">
                                      <a:latin typeface="Cambria Math" panose="02040503050406030204" pitchFamily="18" charset="0"/>
                                      <a:ea typeface="Cambria Math" panose="02040503050406030204" pitchFamily="18" charset="0"/>
                                      <a:cs typeface="Segoe UI Symbol" panose="020B0502040204020203" pitchFamily="34" charset="0"/>
                                    </a:rPr>
                                  </m:ctrlPr>
                                </m:dPr>
                                <m:e>
                                  <m:f>
                                    <m:fPr>
                                      <m:ctrlPr>
                                        <a:rPr lang="ja-JP" altLang="ja-JP" sz="2400" i="1">
                                          <a:latin typeface="Cambria Math" panose="02040503050406030204" pitchFamily="18" charset="0"/>
                                          <a:ea typeface="Cambria Math" panose="02040503050406030204" pitchFamily="18" charset="0"/>
                                          <a:cs typeface="Segoe UI Symbol" panose="020B0502040204020203" pitchFamily="34" charset="0"/>
                                        </a:rPr>
                                      </m:ctrlPr>
                                    </m:fPr>
                                    <m:num>
                                      <m:r>
                                        <a:rPr lang="en-US" altLang="ja-JP" sz="2400" i="1">
                                          <a:latin typeface="Cambria Math" panose="02040503050406030204" pitchFamily="18" charset="0"/>
                                          <a:ea typeface="ＭＳ 明朝" panose="02020609040205080304" pitchFamily="17" charset="-128"/>
                                          <a:cs typeface="Segoe UI Symbol" panose="020B0502040204020203" pitchFamily="34" charset="0"/>
                                        </a:rPr>
                                        <m:t>−</m:t>
                                      </m:r>
                                      <m:sSup>
                                        <m:sSupPr>
                                          <m:ctrlPr>
                                            <a:rPr lang="ja-JP" altLang="ja-JP" sz="2400" i="1">
                                              <a:latin typeface="Cambria Math" panose="02040503050406030204" pitchFamily="18" charset="0"/>
                                              <a:ea typeface="Cambria Math" panose="02040503050406030204" pitchFamily="18" charset="0"/>
                                              <a:cs typeface="Segoe UI Symbol" panose="020B0502040204020203" pitchFamily="34" charset="0"/>
                                            </a:rPr>
                                          </m:ctrlPr>
                                        </m:sSupPr>
                                        <m:e>
                                          <m:d>
                                            <m:dPr>
                                              <m:ctrlPr>
                                                <a:rPr lang="ja-JP" altLang="ja-JP" sz="2400" i="1">
                                                  <a:latin typeface="Cambria Math" panose="02040503050406030204" pitchFamily="18" charset="0"/>
                                                  <a:ea typeface="Cambria Math" panose="02040503050406030204" pitchFamily="18" charset="0"/>
                                                  <a:cs typeface="Segoe UI Symbol" panose="020B0502040204020203" pitchFamily="34" charset="0"/>
                                                </a:rPr>
                                              </m:ctrlPr>
                                            </m:dPr>
                                            <m:e>
                                              <m:sSubSup>
                                                <m:sSubSupPr>
                                                  <m:ctrlPr>
                                                    <a:rPr lang="ja-JP" altLang="ja-JP" sz="2400" i="1">
                                                      <a:latin typeface="Cambria Math" panose="02040503050406030204" pitchFamily="18" charset="0"/>
                                                      <a:ea typeface="Cambria Math" panose="02040503050406030204" pitchFamily="18" charset="0"/>
                                                      <a:cs typeface="Segoe UI Symbol" panose="020B0502040204020203" pitchFamily="34" charset="0"/>
                                                    </a:rPr>
                                                  </m:ctrlPr>
                                                </m:sSubSupPr>
                                                <m:e>
                                                  <m:r>
                                                    <a:rPr lang="en-US" altLang="ja-JP" sz="2400" b="1" i="1">
                                                      <a:latin typeface="Cambria Math" panose="02040503050406030204" pitchFamily="18" charset="0"/>
                                                      <a:ea typeface="ＭＳ 明朝" panose="02020609040205080304" pitchFamily="17" charset="-128"/>
                                                      <a:cs typeface="Segoe UI Symbol" panose="020B0502040204020203" pitchFamily="34" charset="0"/>
                                                    </a:rPr>
                                                    <m:t>𝒙</m:t>
                                                  </m:r>
                                                </m:e>
                                                <m:sub>
                                                  <m:r>
                                                    <a:rPr lang="en-US" altLang="ja-JP" sz="2400" i="1">
                                                      <a:latin typeface="Cambria Math" panose="02040503050406030204" pitchFamily="18" charset="0"/>
                                                      <a:ea typeface="ＭＳ 明朝" panose="02020609040205080304" pitchFamily="17" charset="-128"/>
                                                      <a:cs typeface="Segoe UI Symbol" panose="020B0502040204020203" pitchFamily="34" charset="0"/>
                                                    </a:rPr>
                                                    <m:t>𝑖</m:t>
                                                  </m:r>
                                                </m:sub>
                                                <m:sup>
                                                  <m:r>
                                                    <a:rPr lang="en-US" altLang="ja-JP" sz="2400" i="1">
                                                      <a:latin typeface="Cambria Math" panose="02040503050406030204" pitchFamily="18" charset="0"/>
                                                      <a:ea typeface="ＭＳ 明朝" panose="02020609040205080304" pitchFamily="17" charset="-128"/>
                                                      <a:cs typeface="Segoe UI Symbol" panose="020B0502040204020203" pitchFamily="34" charset="0"/>
                                                    </a:rPr>
                                                    <m:t>′</m:t>
                                                  </m:r>
                                                </m:sup>
                                              </m:sSubSup>
                                              <m:r>
                                                <a:rPr lang="en-US" altLang="ja-JP" sz="2400" i="1">
                                                  <a:latin typeface="Cambria Math" panose="02040503050406030204" pitchFamily="18" charset="0"/>
                                                  <a:ea typeface="ＭＳ 明朝" panose="02020609040205080304" pitchFamily="17" charset="-128"/>
                                                  <a:cs typeface="Segoe UI Symbol" panose="020B0502040204020203" pitchFamily="34" charset="0"/>
                                                </a:rPr>
                                                <m:t>−</m:t>
                                              </m:r>
                                              <m:sSub>
                                                <m:sSubPr>
                                                  <m:ctrlPr>
                                                    <a:rPr lang="ja-JP" altLang="ja-JP" sz="2400" i="1">
                                                      <a:latin typeface="Cambria Math" panose="02040503050406030204" pitchFamily="18" charset="0"/>
                                                      <a:ea typeface="Cambria Math" panose="02040503050406030204" pitchFamily="18" charset="0"/>
                                                      <a:cs typeface="Segoe UI Symbol" panose="020B0502040204020203" pitchFamily="34" charset="0"/>
                                                    </a:rPr>
                                                  </m:ctrlPr>
                                                </m:sSubPr>
                                                <m:e>
                                                  <m:r>
                                                    <a:rPr lang="en-US" altLang="ja-JP" sz="2400" b="1" i="1">
                                                      <a:latin typeface="Cambria Math" panose="02040503050406030204" pitchFamily="18" charset="0"/>
                                                      <a:ea typeface="ＭＳ 明朝" panose="02020609040205080304" pitchFamily="17" charset="-128"/>
                                                      <a:cs typeface="Segoe UI Symbol" panose="020B0502040204020203" pitchFamily="34" charset="0"/>
                                                    </a:rPr>
                                                    <m:t>𝒒</m:t>
                                                  </m:r>
                                                </m:e>
                                                <m:sub>
                                                  <m:r>
                                                    <a:rPr lang="en-US" altLang="ja-JP" sz="2400" i="1">
                                                      <a:latin typeface="Cambria Math" panose="02040503050406030204" pitchFamily="18" charset="0"/>
                                                      <a:ea typeface="ＭＳ 明朝" panose="02020609040205080304" pitchFamily="17" charset="-128"/>
                                                      <a:cs typeface="Segoe UI Symbol" panose="020B0502040204020203" pitchFamily="34" charset="0"/>
                                                    </a:rPr>
                                                    <m:t>𝑖</m:t>
                                                  </m:r>
                                                </m:sub>
                                              </m:sSub>
                                            </m:e>
                                          </m:d>
                                        </m:e>
                                        <m:sup>
                                          <m:r>
                                            <a:rPr lang="en-US" altLang="ja-JP" sz="2400" i="1">
                                              <a:latin typeface="Cambria Math" panose="02040503050406030204" pitchFamily="18" charset="0"/>
                                              <a:ea typeface="ＭＳ 明朝" panose="02020609040205080304" pitchFamily="17" charset="-128"/>
                                              <a:cs typeface="Segoe UI Symbol" panose="020B0502040204020203" pitchFamily="34" charset="0"/>
                                            </a:rPr>
                                            <m:t>𝑡</m:t>
                                          </m:r>
                                        </m:sup>
                                      </m:sSup>
                                      <m:r>
                                        <a:rPr lang="en-US" altLang="ja-JP" sz="2400" i="1">
                                          <a:latin typeface="Cambria Math" panose="02040503050406030204" pitchFamily="18" charset="0"/>
                                          <a:ea typeface="ＭＳ 明朝" panose="02020609040205080304" pitchFamily="17" charset="-128"/>
                                          <a:cs typeface="Segoe UI Symbol" panose="020B0502040204020203" pitchFamily="34" charset="0"/>
                                        </a:rPr>
                                        <m:t> </m:t>
                                      </m:r>
                                      <m:sSubSup>
                                        <m:sSubSupPr>
                                          <m:ctrlPr>
                                            <a:rPr lang="ja-JP" altLang="ja-JP" sz="2400" i="1">
                                              <a:latin typeface="Cambria Math" panose="02040503050406030204" pitchFamily="18" charset="0"/>
                                              <a:ea typeface="Cambria Math" panose="02040503050406030204" pitchFamily="18" charset="0"/>
                                              <a:cs typeface="Segoe UI Symbol" panose="020B0502040204020203" pitchFamily="34" charset="0"/>
                                            </a:rPr>
                                          </m:ctrlPr>
                                        </m:sSubSupPr>
                                        <m:e>
                                          <m:r>
                                            <a:rPr lang="en-US" altLang="ja-JP" sz="2400" i="1">
                                              <a:latin typeface="Cambria Math" panose="02040503050406030204" pitchFamily="18" charset="0"/>
                                              <a:ea typeface="ＭＳ 明朝" panose="02020609040205080304" pitchFamily="17" charset="-128"/>
                                              <a:cs typeface="Segoe UI Symbol" panose="020B0502040204020203" pitchFamily="34" charset="0"/>
                                            </a:rPr>
                                            <m:t>𝛴</m:t>
                                          </m:r>
                                        </m:e>
                                        <m:sub>
                                          <m:r>
                                            <a:rPr lang="en-US" altLang="ja-JP" sz="2400" i="1">
                                              <a:latin typeface="Cambria Math" panose="02040503050406030204" pitchFamily="18" charset="0"/>
                                              <a:ea typeface="ＭＳ 明朝" panose="02020609040205080304" pitchFamily="17" charset="-128"/>
                                              <a:cs typeface="Segoe UI Symbol" panose="020B0502040204020203" pitchFamily="34" charset="0"/>
                                            </a:rPr>
                                            <m:t>𝑖</m:t>
                                          </m:r>
                                        </m:sub>
                                        <m:sup>
                                          <m:r>
                                            <a:rPr lang="en-US" altLang="ja-JP" sz="2400" i="1">
                                              <a:latin typeface="Cambria Math" panose="02040503050406030204" pitchFamily="18" charset="0"/>
                                              <a:ea typeface="ＭＳ 明朝" panose="02020609040205080304" pitchFamily="17" charset="-128"/>
                                              <a:cs typeface="Segoe UI Symbol" panose="020B0502040204020203" pitchFamily="34" charset="0"/>
                                            </a:rPr>
                                            <m:t>−1</m:t>
                                          </m:r>
                                        </m:sup>
                                      </m:sSubSup>
                                      <m:r>
                                        <a:rPr lang="en-US" altLang="ja-JP" sz="2400" i="1">
                                          <a:latin typeface="Cambria Math" panose="02040503050406030204" pitchFamily="18" charset="0"/>
                                          <a:ea typeface="ＭＳ 明朝" panose="02020609040205080304" pitchFamily="17" charset="-128"/>
                                          <a:cs typeface="Segoe UI Symbol" panose="020B0502040204020203" pitchFamily="34" charset="0"/>
                                        </a:rPr>
                                        <m:t> </m:t>
                                      </m:r>
                                      <m:d>
                                        <m:dPr>
                                          <m:ctrlPr>
                                            <a:rPr lang="ja-JP" altLang="ja-JP" sz="2400" i="1">
                                              <a:latin typeface="Cambria Math" panose="02040503050406030204" pitchFamily="18" charset="0"/>
                                              <a:ea typeface="Cambria Math" panose="02040503050406030204" pitchFamily="18" charset="0"/>
                                              <a:cs typeface="Segoe UI Symbol" panose="020B0502040204020203" pitchFamily="34" charset="0"/>
                                            </a:rPr>
                                          </m:ctrlPr>
                                        </m:dPr>
                                        <m:e>
                                          <m:sSubSup>
                                            <m:sSubSupPr>
                                              <m:ctrlPr>
                                                <a:rPr lang="ja-JP" altLang="ja-JP" sz="2400" i="1">
                                                  <a:latin typeface="Cambria Math" panose="02040503050406030204" pitchFamily="18" charset="0"/>
                                                  <a:ea typeface="Cambria Math" panose="02040503050406030204" pitchFamily="18" charset="0"/>
                                                  <a:cs typeface="Segoe UI Symbol" panose="020B0502040204020203" pitchFamily="34" charset="0"/>
                                                </a:rPr>
                                              </m:ctrlPr>
                                            </m:sSubSupPr>
                                            <m:e>
                                              <m:r>
                                                <a:rPr lang="en-US" altLang="ja-JP" sz="2400" b="1" i="1">
                                                  <a:latin typeface="Cambria Math" panose="02040503050406030204" pitchFamily="18" charset="0"/>
                                                  <a:ea typeface="ＭＳ 明朝" panose="02020609040205080304" pitchFamily="17" charset="-128"/>
                                                  <a:cs typeface="Segoe UI Symbol" panose="020B0502040204020203" pitchFamily="34" charset="0"/>
                                                </a:rPr>
                                                <m:t>𝒙</m:t>
                                              </m:r>
                                            </m:e>
                                            <m:sub>
                                              <m:r>
                                                <a:rPr lang="en-US" altLang="ja-JP" sz="2400" i="1">
                                                  <a:latin typeface="Cambria Math" panose="02040503050406030204" pitchFamily="18" charset="0"/>
                                                  <a:ea typeface="ＭＳ 明朝" panose="02020609040205080304" pitchFamily="17" charset="-128"/>
                                                  <a:cs typeface="Segoe UI Symbol" panose="020B0502040204020203" pitchFamily="34" charset="0"/>
                                                </a:rPr>
                                                <m:t>𝑖</m:t>
                                              </m:r>
                                            </m:sub>
                                            <m:sup>
                                              <m:r>
                                                <a:rPr lang="en-US" altLang="ja-JP" sz="2400" i="1">
                                                  <a:latin typeface="Cambria Math" panose="02040503050406030204" pitchFamily="18" charset="0"/>
                                                  <a:ea typeface="ＭＳ 明朝" panose="02020609040205080304" pitchFamily="17" charset="-128"/>
                                                  <a:cs typeface="Segoe UI Symbol" panose="020B0502040204020203" pitchFamily="34" charset="0"/>
                                                </a:rPr>
                                                <m:t>′</m:t>
                                              </m:r>
                                            </m:sup>
                                          </m:sSubSup>
                                          <m:r>
                                            <a:rPr lang="en-US" altLang="ja-JP" sz="2400" i="1">
                                              <a:latin typeface="Cambria Math" panose="02040503050406030204" pitchFamily="18" charset="0"/>
                                              <a:ea typeface="ＭＳ 明朝" panose="02020609040205080304" pitchFamily="17" charset="-128"/>
                                              <a:cs typeface="Segoe UI Symbol" panose="020B0502040204020203" pitchFamily="34" charset="0"/>
                                            </a:rPr>
                                            <m:t>−</m:t>
                                          </m:r>
                                          <m:sSub>
                                            <m:sSubPr>
                                              <m:ctrlPr>
                                                <a:rPr lang="ja-JP" altLang="ja-JP" sz="2400" i="1">
                                                  <a:latin typeface="Cambria Math" panose="02040503050406030204" pitchFamily="18" charset="0"/>
                                                  <a:ea typeface="Cambria Math" panose="02040503050406030204" pitchFamily="18" charset="0"/>
                                                  <a:cs typeface="Segoe UI Symbol" panose="020B0502040204020203" pitchFamily="34" charset="0"/>
                                                </a:rPr>
                                              </m:ctrlPr>
                                            </m:sSubPr>
                                            <m:e>
                                              <m:r>
                                                <a:rPr lang="en-US" altLang="ja-JP" sz="2400" b="1" i="1">
                                                  <a:latin typeface="Cambria Math" panose="02040503050406030204" pitchFamily="18" charset="0"/>
                                                  <a:ea typeface="ＭＳ 明朝" panose="02020609040205080304" pitchFamily="17" charset="-128"/>
                                                  <a:cs typeface="Segoe UI Symbol" panose="020B0502040204020203" pitchFamily="34" charset="0"/>
                                                </a:rPr>
                                                <m:t>𝒒</m:t>
                                              </m:r>
                                            </m:e>
                                            <m:sub>
                                              <m:r>
                                                <a:rPr lang="en-US" altLang="ja-JP" sz="2400" i="1">
                                                  <a:latin typeface="Cambria Math" panose="02040503050406030204" pitchFamily="18" charset="0"/>
                                                  <a:ea typeface="ＭＳ 明朝" panose="02020609040205080304" pitchFamily="17" charset="-128"/>
                                                  <a:cs typeface="Segoe UI Symbol" panose="020B0502040204020203" pitchFamily="34" charset="0"/>
                                                </a:rPr>
                                                <m:t>𝑖</m:t>
                                              </m:r>
                                            </m:sub>
                                          </m:sSub>
                                        </m:e>
                                      </m:d>
                                    </m:num>
                                    <m:den>
                                      <m:r>
                                        <a:rPr lang="en-US" altLang="ja-JP" sz="2400" i="1">
                                          <a:latin typeface="Cambria Math" panose="02040503050406030204" pitchFamily="18" charset="0"/>
                                          <a:ea typeface="ＭＳ 明朝" panose="02020609040205080304" pitchFamily="17" charset="-128"/>
                                          <a:cs typeface="Segoe UI Symbol" panose="020B0502040204020203" pitchFamily="34" charset="0"/>
                                        </a:rPr>
                                        <m:t>2</m:t>
                                      </m:r>
                                    </m:den>
                                  </m:f>
                                </m:e>
                              </m:d>
                            </m:e>
                          </m:func>
                        </m:e>
                      </m:nary>
                      <m:r>
                        <a:rPr lang="en-US" altLang="ja-JP" sz="2400" i="1">
                          <a:latin typeface="Cambria Math" panose="02040503050406030204" pitchFamily="18" charset="0"/>
                          <a:ea typeface="ＭＳ 明朝" panose="02020609040205080304" pitchFamily="17" charset="-128"/>
                          <a:cs typeface="Segoe UI Symbol" panose="020B0502040204020203" pitchFamily="34" charset="0"/>
                        </a:rPr>
                        <m:t>+</m:t>
                      </m:r>
                      <m:sSub>
                        <m:sSubPr>
                          <m:ctrlPr>
                            <a:rPr lang="ja-JP" altLang="ja-JP" sz="2400" i="1">
                              <a:latin typeface="Cambria Math" panose="02040503050406030204" pitchFamily="18" charset="0"/>
                              <a:ea typeface="Cambria Math" panose="02040503050406030204" pitchFamily="18" charset="0"/>
                              <a:cs typeface="Segoe UI Symbol" panose="020B0502040204020203" pitchFamily="34" charset="0"/>
                            </a:rPr>
                          </m:ctrlPr>
                        </m:sSubPr>
                        <m:e>
                          <m:r>
                            <a:rPr lang="en-US" altLang="ja-JP" sz="2400" i="1">
                              <a:latin typeface="Cambria Math" panose="02040503050406030204" pitchFamily="18" charset="0"/>
                              <a:ea typeface="ＭＳ 明朝" panose="02020609040205080304" pitchFamily="17" charset="-128"/>
                              <a:cs typeface="Segoe UI Symbol" panose="020B0502040204020203" pitchFamily="34" charset="0"/>
                            </a:rPr>
                            <m:t>𝑐</m:t>
                          </m:r>
                        </m:e>
                        <m:sub>
                          <m:r>
                            <a:rPr lang="en-US" altLang="ja-JP" sz="2400" i="1">
                              <a:latin typeface="Cambria Math" panose="02040503050406030204" pitchFamily="18" charset="0"/>
                              <a:ea typeface="ＭＳ 明朝" panose="02020609040205080304" pitchFamily="17" charset="-128"/>
                              <a:cs typeface="Segoe UI Symbol" panose="020B0502040204020203" pitchFamily="34" charset="0"/>
                            </a:rPr>
                            <m:t>2</m:t>
                          </m:r>
                        </m:sub>
                      </m:sSub>
                    </m:oMath>
                  </m:oMathPara>
                </a14:m>
                <a:endParaRPr lang="ja-JP" altLang="en-US" sz="2400" dirty="0"/>
              </a:p>
            </p:txBody>
          </p:sp>
        </mc:Choice>
        <mc:Fallback>
          <p:sp>
            <p:nvSpPr>
              <p:cNvPr id="7" name="テキスト ボックス 6">
                <a:extLst>
                  <a:ext uri="{FF2B5EF4-FFF2-40B4-BE49-F238E27FC236}">
                    <a16:creationId xmlns:a16="http://schemas.microsoft.com/office/drawing/2014/main" id="{470F7CD1-4104-906F-FF01-86099923A8A7}"/>
                  </a:ext>
                </a:extLst>
              </p:cNvPr>
              <p:cNvSpPr txBox="1">
                <a:spLocks noRot="1" noChangeAspect="1" noMove="1" noResize="1" noEditPoints="1" noAdjustHandles="1" noChangeArrowheads="1" noChangeShapeType="1" noTextEdit="1"/>
              </p:cNvSpPr>
              <p:nvPr/>
            </p:nvSpPr>
            <p:spPr>
              <a:xfrm>
                <a:off x="5375263" y="3290280"/>
                <a:ext cx="6816740" cy="1131143"/>
              </a:xfrm>
              <a:prstGeom prst="rect">
                <a:avLst/>
              </a:prstGeom>
              <a:blipFill>
                <a:blip r:embed="rId4"/>
                <a:stretch>
                  <a:fillRect l="-3346" t="-103371" b="-160674"/>
                </a:stretch>
              </a:blipFill>
            </p:spPr>
            <p:txBody>
              <a:bodyPr/>
              <a:lstStyle/>
              <a:p>
                <a:r>
                  <a:rPr lang="ja-JP" altLang="en-US">
                    <a:noFill/>
                  </a:rPr>
                  <a:t> </a:t>
                </a:r>
              </a:p>
            </p:txBody>
          </p:sp>
        </mc:Fallback>
      </mc:AlternateContent>
      <p:sp>
        <p:nvSpPr>
          <p:cNvPr id="2" name="楕円 8">
            <a:extLst>
              <a:ext uri="{FF2B5EF4-FFF2-40B4-BE49-F238E27FC236}">
                <a16:creationId xmlns:a16="http://schemas.microsoft.com/office/drawing/2014/main" id="{69C20E4A-27E1-91D4-7E35-DB7224AEF91F}"/>
              </a:ext>
            </a:extLst>
          </p:cNvPr>
          <p:cNvSpPr/>
          <p:nvPr/>
        </p:nvSpPr>
        <p:spPr>
          <a:xfrm>
            <a:off x="841664" y="5205567"/>
            <a:ext cx="584613" cy="55521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93263139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D5FAEE75FB4CB4CAAEAAE48865CA5EC" ma:contentTypeVersion="11" ma:contentTypeDescription="新しいドキュメントを作成します。" ma:contentTypeScope="" ma:versionID="2be1557f86baded9e14ebb4f40476588">
  <xsd:schema xmlns:xsd="http://www.w3.org/2001/XMLSchema" xmlns:xs="http://www.w3.org/2001/XMLSchema" xmlns:p="http://schemas.microsoft.com/office/2006/metadata/properties" xmlns:ns2="9b21a311-2bd1-4fb6-92d4-d6d36e3bc42a" xmlns:ns3="89780a41-0d08-4741-b0c1-e0aff475a0d8" targetNamespace="http://schemas.microsoft.com/office/2006/metadata/properties" ma:root="true" ma:fieldsID="85bed7d5fdd6dd4cc2f1196c15a00a7c" ns2:_="" ns3:_="">
    <xsd:import namespace="9b21a311-2bd1-4fb6-92d4-d6d36e3bc42a"/>
    <xsd:import namespace="89780a41-0d08-4741-b0c1-e0aff475a0d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21a311-2bd1-4fb6-92d4-d6d36e3bc4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8433b3c0-0129-4941-9e22-90bb3881dc6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9780a41-0d08-4741-b0c1-e0aff475a0d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3527016-2294-4211-a0ad-27e06d612443}" ma:internalName="TaxCatchAll" ma:showField="CatchAllData" ma:web="89780a41-0d08-4741-b0c1-e0aff475a0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b21a311-2bd1-4fb6-92d4-d6d36e3bc42a">
      <Terms xmlns="http://schemas.microsoft.com/office/infopath/2007/PartnerControls"/>
    </lcf76f155ced4ddcb4097134ff3c332f>
    <TaxCatchAll xmlns="89780a41-0d08-4741-b0c1-e0aff475a0d8" xsi:nil="true"/>
  </documentManagement>
</p:properties>
</file>

<file path=customXml/itemProps1.xml><?xml version="1.0" encoding="utf-8"?>
<ds:datastoreItem xmlns:ds="http://schemas.openxmlformats.org/officeDocument/2006/customXml" ds:itemID="{1DC4FCDE-1B80-4137-873E-5DC7A467623F}"/>
</file>

<file path=customXml/itemProps2.xml><?xml version="1.0" encoding="utf-8"?>
<ds:datastoreItem xmlns:ds="http://schemas.openxmlformats.org/officeDocument/2006/customXml" ds:itemID="{DA270E93-D25C-46ED-B13B-9833CDD04A5D}"/>
</file>

<file path=customXml/itemProps3.xml><?xml version="1.0" encoding="utf-8"?>
<ds:datastoreItem xmlns:ds="http://schemas.openxmlformats.org/officeDocument/2006/customXml" ds:itemID="{8680DECF-53A3-4E5A-9F68-DB72E616771C}"/>
</file>

<file path=docProps/app.xml><?xml version="1.0" encoding="utf-8"?>
<Properties xmlns="http://schemas.openxmlformats.org/officeDocument/2006/extended-properties" xmlns:vt="http://schemas.openxmlformats.org/officeDocument/2006/docPropsVTypes">
  <Template>Office Theme</Template>
  <TotalTime>1185</TotalTime>
  <Words>2091</Words>
  <Application>Microsoft Macintosh PowerPoint</Application>
  <PresentationFormat>ワイド画面</PresentationFormat>
  <Paragraphs>175</Paragraphs>
  <Slides>17</Slides>
  <Notes>17</Notes>
  <HiddenSlides>0</HiddenSlides>
  <MMClips>1</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17</vt:i4>
      </vt:variant>
    </vt:vector>
  </HeadingPairs>
  <TitlesOfParts>
    <vt:vector size="22" baseType="lpstr">
      <vt:lpstr>游ゴシック</vt:lpstr>
      <vt:lpstr>游ゴシック Light</vt:lpstr>
      <vt:lpstr>Arial</vt:lpstr>
      <vt:lpstr>Cambria Math</vt:lpstr>
      <vt:lpstr>Office テーマ</vt:lpstr>
      <vt:lpstr>NDT Scan Matchingによる3次元点群の位置合わせ</vt:lpstr>
      <vt:lpstr>3次元点群の位置合わせ</vt:lpstr>
      <vt:lpstr>代表的なマッチング手法</vt:lpstr>
      <vt:lpstr>NDT Scan Matching</vt:lpstr>
      <vt:lpstr>研究の目的</vt:lpstr>
      <vt:lpstr> NDT Scan Matchingのアルゴリズム</vt:lpstr>
      <vt:lpstr> NDT Scan Matchingのアルゴリズム(2)</vt:lpstr>
      <vt:lpstr> NDT Scan Matchingのアルゴリズム(3)</vt:lpstr>
      <vt:lpstr> NDT Scan Matchingのアルゴリズム(2)</vt:lpstr>
      <vt:lpstr> NDT Scan Matchingのアルゴリズム(4)</vt:lpstr>
      <vt:lpstr>予備実験:正規分布同士でのマッチング</vt:lpstr>
      <vt:lpstr>PowerPoint プレゼンテーション</vt:lpstr>
      <vt:lpstr>PowerPoint プレゼンテーション</vt:lpstr>
      <vt:lpstr>グリッドに分割してのマッチング</vt:lpstr>
      <vt:lpstr>マッチングに失敗した理由の考察</vt:lpstr>
      <vt:lpstr>グリッドに分割してのマッチング(2)</vt:lpstr>
      <vt:lpstr>結論</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NDT Scan Matchingを用いた点群マッチング</dc:title>
  <dc:creator>UMEHARA SOMA</dc:creator>
  <cp:lastModifiedBy>UMEHARA SOMA</cp:lastModifiedBy>
  <cp:revision>1</cp:revision>
  <dcterms:created xsi:type="dcterms:W3CDTF">2022-12-20T15:22:08Z</dcterms:created>
  <dcterms:modified xsi:type="dcterms:W3CDTF">2023-02-02T05:20:56Z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0x0101004D5FAEE75FB4CB4CAAEAAE48865CA5EC</vt:lpwstr>
  </property>
</Properties>
</file>